
<file path=[Content_Types].xml><?xml version="1.0" encoding="utf-8"?>
<Types xmlns="http://schemas.openxmlformats.org/package/2006/content-types">
  <Default Extension="jpeg" ContentType="image/jpeg"/>
  <Default Extension="jpg" ContentType="image/jpeg"/>
  <Default Extension="mp3" ContentType="audio/m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98" r:id="rId2"/>
    <p:sldId id="327" r:id="rId3"/>
    <p:sldId id="286" r:id="rId4"/>
    <p:sldId id="328" r:id="rId5"/>
    <p:sldId id="317" r:id="rId6"/>
    <p:sldId id="318" r:id="rId7"/>
    <p:sldId id="257" r:id="rId8"/>
    <p:sldId id="319" r:id="rId9"/>
    <p:sldId id="287" r:id="rId10"/>
    <p:sldId id="320" r:id="rId11"/>
    <p:sldId id="321" r:id="rId12"/>
    <p:sldId id="329" r:id="rId13"/>
    <p:sldId id="303" r:id="rId14"/>
    <p:sldId id="323" r:id="rId15"/>
    <p:sldId id="305" r:id="rId16"/>
    <p:sldId id="334" r:id="rId17"/>
    <p:sldId id="325" r:id="rId18"/>
    <p:sldId id="307" r:id="rId19"/>
    <p:sldId id="289" r:id="rId20"/>
    <p:sldId id="262" r:id="rId21"/>
    <p:sldId id="330" r:id="rId22"/>
    <p:sldId id="314" r:id="rId23"/>
    <p:sldId id="292" r:id="rId24"/>
    <p:sldId id="332" r:id="rId25"/>
    <p:sldId id="333" r:id="rId26"/>
    <p:sldId id="316" r:id="rId27"/>
    <p:sldId id="326" r:id="rId28"/>
  </p:sldIdLst>
  <p:sldSz cx="9144000" cy="6858000" type="screen4x3"/>
  <p:notesSz cx="7099300" cy="10234613"/>
  <p:defaultTextStyle>
    <a:defPPr>
      <a:defRPr lang="de-DE"/>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34" d="100"/>
          <a:sy n="134" d="100"/>
        </p:scale>
        <p:origin x="2490" y="3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8" d="100"/>
          <a:sy n="68" d="100"/>
        </p:scale>
        <p:origin x="-2772" y="-96"/>
      </p:cViewPr>
      <p:guideLst>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1F2B6974-E247-4646-1CE8-6E9CC1705E4A}"/>
              </a:ext>
            </a:extLst>
          </p:cNvPr>
          <p:cNvSpPr>
            <a:spLocks noGrp="1"/>
          </p:cNvSpPr>
          <p:nvPr>
            <p:ph type="hdr" sz="quarter"/>
          </p:nvPr>
        </p:nvSpPr>
        <p:spPr>
          <a:xfrm>
            <a:off x="0" y="0"/>
            <a:ext cx="3076575" cy="511175"/>
          </a:xfrm>
          <a:prstGeom prst="rect">
            <a:avLst/>
          </a:prstGeom>
        </p:spPr>
        <p:txBody>
          <a:bodyPr vert="horz" lIns="99048" tIns="49524" rIns="99048" bIns="49524" rtlCol="0"/>
          <a:lstStyle>
            <a:lvl1pPr algn="l" eaLnBrk="1" hangingPunct="1">
              <a:defRPr sz="1300">
                <a:latin typeface="Arial" charset="0"/>
              </a:defRPr>
            </a:lvl1pPr>
          </a:lstStyle>
          <a:p>
            <a:pPr>
              <a:defRPr/>
            </a:pPr>
            <a:endParaRPr lang="de-DE"/>
          </a:p>
        </p:txBody>
      </p:sp>
      <p:sp>
        <p:nvSpPr>
          <p:cNvPr id="3" name="Datumsplatzhalter 2">
            <a:extLst>
              <a:ext uri="{FF2B5EF4-FFF2-40B4-BE49-F238E27FC236}">
                <a16:creationId xmlns:a16="http://schemas.microsoft.com/office/drawing/2014/main" id="{5A869807-620C-019E-377F-A78D3EED04B3}"/>
              </a:ext>
            </a:extLst>
          </p:cNvPr>
          <p:cNvSpPr>
            <a:spLocks noGrp="1"/>
          </p:cNvSpPr>
          <p:nvPr>
            <p:ph type="dt" idx="1"/>
          </p:nvPr>
        </p:nvSpPr>
        <p:spPr>
          <a:xfrm>
            <a:off x="4021138" y="0"/>
            <a:ext cx="3076575" cy="511175"/>
          </a:xfrm>
          <a:prstGeom prst="rect">
            <a:avLst/>
          </a:prstGeom>
        </p:spPr>
        <p:txBody>
          <a:bodyPr vert="horz" lIns="99048" tIns="49524" rIns="99048" bIns="49524" rtlCol="0"/>
          <a:lstStyle>
            <a:lvl1pPr algn="r" eaLnBrk="1" hangingPunct="1">
              <a:defRPr sz="1300">
                <a:latin typeface="Arial" charset="0"/>
              </a:defRPr>
            </a:lvl1pPr>
          </a:lstStyle>
          <a:p>
            <a:pPr>
              <a:defRPr/>
            </a:pPr>
            <a:fld id="{ED4D0395-547C-405D-8A88-EF32ABBDD377}" type="datetimeFigureOut">
              <a:rPr lang="de-DE"/>
              <a:pPr>
                <a:defRPr/>
              </a:pPr>
              <a:t>11.12.2025</a:t>
            </a:fld>
            <a:endParaRPr lang="de-DE"/>
          </a:p>
        </p:txBody>
      </p:sp>
      <p:sp>
        <p:nvSpPr>
          <p:cNvPr id="4" name="Folienbildplatzhalter 3">
            <a:extLst>
              <a:ext uri="{FF2B5EF4-FFF2-40B4-BE49-F238E27FC236}">
                <a16:creationId xmlns:a16="http://schemas.microsoft.com/office/drawing/2014/main" id="{D4D10621-C5E0-1CA7-FB72-0A0CE49B44DB}"/>
              </a:ext>
            </a:extLst>
          </p:cNvPr>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pPr lvl="0"/>
            <a:endParaRPr lang="de-DE" noProof="0"/>
          </a:p>
        </p:txBody>
      </p:sp>
      <p:sp>
        <p:nvSpPr>
          <p:cNvPr id="5" name="Notizenplatzhalter 4">
            <a:extLst>
              <a:ext uri="{FF2B5EF4-FFF2-40B4-BE49-F238E27FC236}">
                <a16:creationId xmlns:a16="http://schemas.microsoft.com/office/drawing/2014/main" id="{3B224D98-CA0B-5A4B-F9FB-9CF805CC3D65}"/>
              </a:ext>
            </a:extLst>
          </p:cNvPr>
          <p:cNvSpPr>
            <a:spLocks noGrp="1"/>
          </p:cNvSpPr>
          <p:nvPr>
            <p:ph type="body" sz="quarter" idx="3"/>
          </p:nvPr>
        </p:nvSpPr>
        <p:spPr>
          <a:xfrm>
            <a:off x="709613" y="4860925"/>
            <a:ext cx="5680075" cy="4605338"/>
          </a:xfrm>
          <a:prstGeom prst="rect">
            <a:avLst/>
          </a:prstGeom>
        </p:spPr>
        <p:txBody>
          <a:bodyPr vert="horz" lIns="99048" tIns="49524" rIns="99048" bIns="49524" rtlCol="0"/>
          <a:lstStyle/>
          <a:p>
            <a:pPr lvl="0"/>
            <a:r>
              <a:rPr lang="de-DE" noProof="0"/>
              <a:t>Textmasterformat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6" name="Fußzeilenplatzhalter 5">
            <a:extLst>
              <a:ext uri="{FF2B5EF4-FFF2-40B4-BE49-F238E27FC236}">
                <a16:creationId xmlns:a16="http://schemas.microsoft.com/office/drawing/2014/main" id="{24A540EB-CF51-0C03-3A5F-C073FE620DFA}"/>
              </a:ext>
            </a:extLst>
          </p:cNvPr>
          <p:cNvSpPr>
            <a:spLocks noGrp="1"/>
          </p:cNvSpPr>
          <p:nvPr>
            <p:ph type="ftr" sz="quarter" idx="4"/>
          </p:nvPr>
        </p:nvSpPr>
        <p:spPr>
          <a:xfrm>
            <a:off x="0" y="9721850"/>
            <a:ext cx="3076575" cy="511175"/>
          </a:xfrm>
          <a:prstGeom prst="rect">
            <a:avLst/>
          </a:prstGeom>
        </p:spPr>
        <p:txBody>
          <a:bodyPr vert="horz" lIns="99048" tIns="49524" rIns="99048" bIns="49524" rtlCol="0" anchor="b"/>
          <a:lstStyle>
            <a:lvl1pPr algn="l" eaLnBrk="1" hangingPunct="1">
              <a:defRPr sz="1300">
                <a:latin typeface="Arial" charset="0"/>
              </a:defRPr>
            </a:lvl1pPr>
          </a:lstStyle>
          <a:p>
            <a:pPr>
              <a:defRPr/>
            </a:pPr>
            <a:endParaRPr lang="de-DE"/>
          </a:p>
        </p:txBody>
      </p:sp>
      <p:sp>
        <p:nvSpPr>
          <p:cNvPr id="7" name="Foliennummernplatzhalter 6">
            <a:extLst>
              <a:ext uri="{FF2B5EF4-FFF2-40B4-BE49-F238E27FC236}">
                <a16:creationId xmlns:a16="http://schemas.microsoft.com/office/drawing/2014/main" id="{258D2568-62A5-6BDE-5701-B3886248CBE5}"/>
              </a:ext>
            </a:extLst>
          </p:cNvPr>
          <p:cNvSpPr>
            <a:spLocks noGrp="1"/>
          </p:cNvSpPr>
          <p:nvPr>
            <p:ph type="sldNum" sz="quarter" idx="5"/>
          </p:nvPr>
        </p:nvSpPr>
        <p:spPr>
          <a:xfrm>
            <a:off x="4021138" y="9721850"/>
            <a:ext cx="3076575" cy="511175"/>
          </a:xfrm>
          <a:prstGeom prst="rect">
            <a:avLst/>
          </a:prstGeom>
        </p:spPr>
        <p:txBody>
          <a:bodyPr vert="horz" wrap="square" lIns="99048" tIns="49524" rIns="99048" bIns="49524" numCol="1" anchor="b" anchorCtr="0" compatLnSpc="1">
            <a:prstTxWarp prst="textNoShape">
              <a:avLst/>
            </a:prstTxWarp>
          </a:bodyPr>
          <a:lstStyle>
            <a:lvl1pPr algn="r" eaLnBrk="1" hangingPunct="1">
              <a:defRPr sz="1300"/>
            </a:lvl1pPr>
          </a:lstStyle>
          <a:p>
            <a:pPr>
              <a:defRPr/>
            </a:pPr>
            <a:fld id="{76FFF97E-165E-4AB2-85F0-B0CA271B0E97}" type="slidenum">
              <a:rPr lang="de-DE" altLang="de-DE"/>
              <a:pPr>
                <a:defRPr/>
              </a:pPr>
              <a:t>‹Nr.›</a:t>
            </a:fld>
            <a:endParaRPr lang="de-DE" altLang="de-D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a:prstGeom prst="rect">
            <a:avLst/>
          </a:prstGeo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Formatvorlage des Untertitelmasters durch Klicken bearbeiten</a:t>
            </a:r>
          </a:p>
        </p:txBody>
      </p:sp>
    </p:spTree>
    <p:extLst>
      <p:ext uri="{BB962C8B-B14F-4D97-AF65-F5344CB8AC3E}">
        <p14:creationId xmlns:p14="http://schemas.microsoft.com/office/powerpoint/2010/main" val="25893800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p>
        </p:txBody>
      </p:sp>
      <p:sp>
        <p:nvSpPr>
          <p:cNvPr id="3" name="Vertikaler Textplatzhalter 2"/>
          <p:cNvSpPr>
            <a:spLocks noGrp="1"/>
          </p:cNvSpPr>
          <p:nvPr>
            <p:ph type="body" orient="vert" idx="1"/>
          </p:nvPr>
        </p:nvSpPr>
        <p:spPr>
          <a:xfrm>
            <a:off x="457200" y="1600200"/>
            <a:ext cx="8229600" cy="4525963"/>
          </a:xfrm>
          <a:prstGeom prst="rect">
            <a:avLst/>
          </a:prstGeo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216525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a:prstGeom prst="rect">
            <a:avLst/>
          </a:prstGeo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a:prstGeom prst="rect">
            <a:avLst/>
          </a:prstGeo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2658909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750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 bearbeiten</a:t>
            </a:r>
          </a:p>
        </p:txBody>
      </p:sp>
    </p:spTree>
    <p:extLst>
      <p:ext uri="{BB962C8B-B14F-4D97-AF65-F5344CB8AC3E}">
        <p14:creationId xmlns:p14="http://schemas.microsoft.com/office/powerpoint/2010/main" val="5262856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p>
        </p:txBody>
      </p:sp>
      <p:sp>
        <p:nvSpPr>
          <p:cNvPr id="3" name="Inhaltsplatzhalt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5465185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32482260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p>
        </p:txBody>
      </p:sp>
    </p:spTree>
    <p:extLst>
      <p:ext uri="{BB962C8B-B14F-4D97-AF65-F5344CB8AC3E}">
        <p14:creationId xmlns:p14="http://schemas.microsoft.com/office/powerpoint/2010/main" val="3104324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70701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a:prstGeom prst="rect">
            <a:avLst/>
          </a:prstGeo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Tree>
    <p:extLst>
      <p:ext uri="{BB962C8B-B14F-4D97-AF65-F5344CB8AC3E}">
        <p14:creationId xmlns:p14="http://schemas.microsoft.com/office/powerpoint/2010/main" val="4452099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a:prstGeom prst="rect">
            <a:avLst/>
          </a:prstGeo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Tree>
    <p:extLst>
      <p:ext uri="{BB962C8B-B14F-4D97-AF65-F5344CB8AC3E}">
        <p14:creationId xmlns:p14="http://schemas.microsoft.com/office/powerpoint/2010/main" val="23985216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9">
            <a:extLst>
              <a:ext uri="{FF2B5EF4-FFF2-40B4-BE49-F238E27FC236}">
                <a16:creationId xmlns:a16="http://schemas.microsoft.com/office/drawing/2014/main" id="{29872F36-261C-3D18-02FD-829D5CDBBAC5}"/>
              </a:ext>
            </a:extLst>
          </p:cNvPr>
          <p:cNvSpPr>
            <a:spLocks noChangeArrowheads="1"/>
          </p:cNvSpPr>
          <p:nvPr userDrawn="1"/>
        </p:nvSpPr>
        <p:spPr bwMode="auto">
          <a:xfrm>
            <a:off x="0" y="0"/>
            <a:ext cx="9144000" cy="6858000"/>
          </a:xfrm>
          <a:prstGeom prst="rect">
            <a:avLst/>
          </a:prstGeom>
          <a:gradFill rotWithShape="1">
            <a:gsLst>
              <a:gs pos="0">
                <a:schemeClr val="bg1"/>
              </a:gs>
              <a:gs pos="100000">
                <a:schemeClr val="accent2"/>
              </a:gs>
            </a:gsLst>
            <a:lin ang="5400000" scaled="1"/>
          </a:gradFill>
          <a:ln w="9525">
            <a:solidFill>
              <a:schemeClr val="tx1"/>
            </a:solid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de-DE" altLang="de-DE"/>
          </a:p>
        </p:txBody>
      </p:sp>
      <p:sp>
        <p:nvSpPr>
          <p:cNvPr id="1028" name="Text Box 8">
            <a:extLst>
              <a:ext uri="{FF2B5EF4-FFF2-40B4-BE49-F238E27FC236}">
                <a16:creationId xmlns:a16="http://schemas.microsoft.com/office/drawing/2014/main" id="{B9775987-975C-2719-3173-8410B15C2640}"/>
              </a:ext>
            </a:extLst>
          </p:cNvPr>
          <p:cNvSpPr txBox="1">
            <a:spLocks noChangeArrowheads="1"/>
          </p:cNvSpPr>
          <p:nvPr userDrawn="1"/>
        </p:nvSpPr>
        <p:spPr bwMode="auto">
          <a:xfrm>
            <a:off x="0" y="-7938"/>
            <a:ext cx="9144000" cy="915988"/>
          </a:xfrm>
          <a:prstGeom prst="rect">
            <a:avLst/>
          </a:prstGeom>
          <a:noFill/>
          <a:ln>
            <a:noFill/>
          </a:ln>
          <a:effec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de-DE" altLang="de-DE" b="1" dirty="0"/>
              <a:t>2. Halbjahr 2025</a:t>
            </a:r>
            <a:endParaRPr lang="de-DE" altLang="de-DE" b="1" i="1" dirty="0"/>
          </a:p>
          <a:p>
            <a:pPr algn="ctr" eaLnBrk="1" hangingPunct="1">
              <a:defRPr/>
            </a:pPr>
            <a:r>
              <a:rPr lang="de-DE" altLang="de-DE" b="1" i="1" dirty="0"/>
              <a:t>English Club am Vormittag B1</a:t>
            </a:r>
            <a:endParaRPr lang="de-DE" altLang="de-DE" b="1" dirty="0"/>
          </a:p>
          <a:p>
            <a:pPr algn="ctr" eaLnBrk="1" hangingPunct="1">
              <a:defRPr/>
            </a:pPr>
            <a:r>
              <a:rPr lang="en-GB" altLang="de-DE" b="1" dirty="0"/>
              <a:t>252-40646A</a:t>
            </a:r>
            <a:r>
              <a:rPr lang="de-DE" altLang="de-DE" b="1" dirty="0"/>
              <a:t>, Do, 09.00 – 10.30 Uhr</a:t>
            </a:r>
          </a:p>
        </p:txBody>
      </p:sp>
      <p:sp>
        <p:nvSpPr>
          <p:cNvPr id="2" name="Line 10">
            <a:extLst>
              <a:ext uri="{FF2B5EF4-FFF2-40B4-BE49-F238E27FC236}">
                <a16:creationId xmlns:a16="http://schemas.microsoft.com/office/drawing/2014/main" id="{516644CB-B515-6FF3-6844-DCCCA334FDA2}"/>
              </a:ext>
            </a:extLst>
          </p:cNvPr>
          <p:cNvSpPr>
            <a:spLocks noChangeShapeType="1"/>
          </p:cNvSpPr>
          <p:nvPr userDrawn="1"/>
        </p:nvSpPr>
        <p:spPr bwMode="auto">
          <a:xfrm>
            <a:off x="0" y="908050"/>
            <a:ext cx="9144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pic>
        <p:nvPicPr>
          <p:cNvPr id="1029" name="Grafik 2" descr="Ein Bild, das Text, Schrift, Logo, Grafiken enthält.&#10;&#10;KI-generierte Inhalte können fehlerhaft sein.">
            <a:extLst>
              <a:ext uri="{FF2B5EF4-FFF2-40B4-BE49-F238E27FC236}">
                <a16:creationId xmlns:a16="http://schemas.microsoft.com/office/drawing/2014/main" id="{3FF3C9DA-B1D4-C3C1-10D4-7149E53F5827}"/>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988175" y="188913"/>
            <a:ext cx="21209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rtl="0" eaLnBrk="0" fontAlgn="base" hangingPunct="0">
        <a:spcBef>
          <a:spcPct val="0"/>
        </a:spcBef>
        <a:spcAft>
          <a:spcPct val="0"/>
        </a:spcAft>
        <a:defRPr sz="4400">
          <a:solidFill>
            <a:schemeClr val="tx2"/>
          </a:solidFill>
          <a:latin typeface="+mj-lt"/>
          <a:ea typeface="+mj-ea"/>
          <a:cs typeface="+mj-cs"/>
        </a:defRPr>
      </a:lvl1pPr>
      <a:lvl2pPr algn="r" rtl="0" eaLnBrk="0" fontAlgn="base" hangingPunct="0">
        <a:spcBef>
          <a:spcPct val="0"/>
        </a:spcBef>
        <a:spcAft>
          <a:spcPct val="0"/>
        </a:spcAft>
        <a:defRPr sz="4400">
          <a:solidFill>
            <a:schemeClr val="tx2"/>
          </a:solidFill>
          <a:latin typeface="Arial" charset="0"/>
        </a:defRPr>
      </a:lvl2pPr>
      <a:lvl3pPr algn="r" rtl="0" eaLnBrk="0" fontAlgn="base" hangingPunct="0">
        <a:spcBef>
          <a:spcPct val="0"/>
        </a:spcBef>
        <a:spcAft>
          <a:spcPct val="0"/>
        </a:spcAft>
        <a:defRPr sz="4400">
          <a:solidFill>
            <a:schemeClr val="tx2"/>
          </a:solidFill>
          <a:latin typeface="Arial" charset="0"/>
        </a:defRPr>
      </a:lvl3pPr>
      <a:lvl4pPr algn="r" rtl="0" eaLnBrk="0" fontAlgn="base" hangingPunct="0">
        <a:spcBef>
          <a:spcPct val="0"/>
        </a:spcBef>
        <a:spcAft>
          <a:spcPct val="0"/>
        </a:spcAft>
        <a:defRPr sz="4400">
          <a:solidFill>
            <a:schemeClr val="tx2"/>
          </a:solidFill>
          <a:latin typeface="Arial" charset="0"/>
        </a:defRPr>
      </a:lvl4pPr>
      <a:lvl5pPr algn="r" rtl="0" eaLnBrk="0" fontAlgn="base" hangingPunct="0">
        <a:spcBef>
          <a:spcPct val="0"/>
        </a:spcBef>
        <a:spcAft>
          <a:spcPct val="0"/>
        </a:spcAft>
        <a:defRPr sz="4400">
          <a:solidFill>
            <a:schemeClr val="tx2"/>
          </a:solidFill>
          <a:latin typeface="Arial" charset="0"/>
        </a:defRPr>
      </a:lvl5pPr>
      <a:lvl6pPr marL="457200" algn="r" rtl="0" fontAlgn="base">
        <a:spcBef>
          <a:spcPct val="0"/>
        </a:spcBef>
        <a:spcAft>
          <a:spcPct val="0"/>
        </a:spcAft>
        <a:defRPr sz="4400">
          <a:solidFill>
            <a:schemeClr val="tx2"/>
          </a:solidFill>
          <a:latin typeface="Arial" charset="0"/>
        </a:defRPr>
      </a:lvl6pPr>
      <a:lvl7pPr marL="914400" algn="r" rtl="0" fontAlgn="base">
        <a:spcBef>
          <a:spcPct val="0"/>
        </a:spcBef>
        <a:spcAft>
          <a:spcPct val="0"/>
        </a:spcAft>
        <a:defRPr sz="4400">
          <a:solidFill>
            <a:schemeClr val="tx2"/>
          </a:solidFill>
          <a:latin typeface="Arial" charset="0"/>
        </a:defRPr>
      </a:lvl7pPr>
      <a:lvl8pPr marL="1371600" algn="r" rtl="0" fontAlgn="base">
        <a:spcBef>
          <a:spcPct val="0"/>
        </a:spcBef>
        <a:spcAft>
          <a:spcPct val="0"/>
        </a:spcAft>
        <a:defRPr sz="4400">
          <a:solidFill>
            <a:schemeClr val="tx2"/>
          </a:solidFill>
          <a:latin typeface="Arial" charset="0"/>
        </a:defRPr>
      </a:lvl8pPr>
      <a:lvl9pPr marL="1828800" algn="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mp3"/><Relationship Id="rId1" Type="http://schemas.microsoft.com/office/2007/relationships/media" Target="../media/media1.mp3"/><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xml"/><Relationship Id="rId5" Type="http://schemas.openxmlformats.org/officeDocument/2006/relationships/image" Target="../media/image17.jpeg"/><Relationship Id="rId4" Type="http://schemas.openxmlformats.org/officeDocument/2006/relationships/image" Target="../media/image16.jpeg"/></Relationships>
</file>

<file path=ppt/slides/_rels/slide2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xml"/><Relationship Id="rId5" Type="http://schemas.openxmlformats.org/officeDocument/2006/relationships/image" Target="../media/image21.jpeg"/><Relationship Id="rId4" Type="http://schemas.openxmlformats.org/officeDocument/2006/relationships/image" Target="../media/image20.jpeg"/></Relationships>
</file>

<file path=ppt/slides/_rels/slide2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xml"/><Relationship Id="rId5" Type="http://schemas.openxmlformats.org/officeDocument/2006/relationships/image" Target="../media/image17.jpeg"/><Relationship Id="rId4" Type="http://schemas.openxmlformats.org/officeDocument/2006/relationships/image" Target="../media/image16.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bwMode="auto">
          <a:xfrm>
            <a:off x="0" y="2850505"/>
            <a:ext cx="9144000" cy="1226567"/>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eaLnBrk="1" hangingPunct="1"/>
            <a:r>
              <a:rPr lang="en-GB" altLang="de-DE" sz="6600" dirty="0">
                <a:latin typeface="Verdana" pitchFamily="34" charset="0"/>
              </a:rPr>
              <a:t>“The Chase”</a:t>
            </a:r>
            <a:r>
              <a:rPr lang="de-DE" altLang="de-DE" sz="4000" dirty="0"/>
              <a:t> </a:t>
            </a:r>
          </a:p>
        </p:txBody>
      </p:sp>
      <p:sp>
        <p:nvSpPr>
          <p:cNvPr id="3075" name="Text Box 8"/>
          <p:cNvSpPr txBox="1">
            <a:spLocks noChangeArrowheads="1"/>
          </p:cNvSpPr>
          <p:nvPr/>
        </p:nvSpPr>
        <p:spPr bwMode="auto">
          <a:xfrm>
            <a:off x="0" y="1125538"/>
            <a:ext cx="9144000" cy="366712"/>
          </a:xfrm>
          <a:prstGeom prst="rect">
            <a:avLst/>
          </a:prstGeom>
          <a:noFill/>
          <a:ln w="9525">
            <a:noFill/>
            <a:miter lim="800000"/>
            <a:headEnd/>
            <a:tailEnd/>
          </a:ln>
        </p:spPr>
        <p:txBody>
          <a:bodyPr>
            <a:spAutoFit/>
          </a:bodyPr>
          <a:lstStyle/>
          <a:p>
            <a:pPr algn="ctr">
              <a:spcBef>
                <a:spcPct val="50000"/>
              </a:spcBef>
            </a:pPr>
            <a:r>
              <a:rPr lang="de-DE" altLang="de-DE" b="1" dirty="0">
                <a:solidFill>
                  <a:srgbClr val="FF0000"/>
                </a:solidFill>
                <a:latin typeface="Verdana" pitchFamily="34" charset="0"/>
              </a:rPr>
              <a:t>Unit 10, 11 </a:t>
            </a:r>
            <a:r>
              <a:rPr lang="de-DE" altLang="de-DE" b="1" dirty="0" err="1">
                <a:solidFill>
                  <a:srgbClr val="FF0000"/>
                </a:solidFill>
                <a:latin typeface="Verdana" pitchFamily="34" charset="0"/>
              </a:rPr>
              <a:t>December</a:t>
            </a:r>
            <a:r>
              <a:rPr lang="de-DE" altLang="de-DE" b="1" dirty="0">
                <a:solidFill>
                  <a:srgbClr val="FF0000"/>
                </a:solidFill>
                <a:latin typeface="Verdana" pitchFamily="34" charset="0"/>
              </a:rPr>
              <a:t> 2025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050"/>
                                        </p:tgtEl>
                                      </p:cBhvr>
                                    </p:animEffect>
                                    <p:animScale>
                                      <p:cBhvr>
                                        <p:cTn id="7" dur="250" autoRev="1" fill="hold"/>
                                        <p:tgtEl>
                                          <p:spTgt spid="205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5697" y="921065"/>
            <a:ext cx="5544616" cy="5950321"/>
          </a:xfrm>
          <a:prstGeom prst="rect">
            <a:avLst/>
          </a:prstGeom>
        </p:spPr>
      </p:pic>
      <p:sp>
        <p:nvSpPr>
          <p:cNvPr id="9" name="Text Box 7"/>
          <p:cNvSpPr txBox="1">
            <a:spLocks noChangeArrowheads="1"/>
          </p:cNvSpPr>
          <p:nvPr/>
        </p:nvSpPr>
        <p:spPr bwMode="auto">
          <a:xfrm>
            <a:off x="0" y="1125538"/>
            <a:ext cx="9144000" cy="366712"/>
          </a:xfrm>
          <a:prstGeom prst="rect">
            <a:avLst/>
          </a:prstGeom>
          <a:noFill/>
          <a:ln w="9525">
            <a:noFill/>
            <a:miter lim="800000"/>
            <a:headEnd/>
            <a:tailEnd/>
          </a:ln>
        </p:spPr>
        <p:txBody>
          <a:bodyPr>
            <a:spAutoFit/>
          </a:bodyPr>
          <a:lstStyle/>
          <a:p>
            <a:pPr algn="ctr">
              <a:spcBef>
                <a:spcPct val="50000"/>
              </a:spcBef>
            </a:pPr>
            <a:r>
              <a:rPr lang="de-DE" altLang="de-DE" b="1" dirty="0" err="1">
                <a:solidFill>
                  <a:srgbClr val="FF0000"/>
                </a:solidFill>
                <a:latin typeface="Verdana" pitchFamily="34" charset="0"/>
              </a:rPr>
              <a:t>Question</a:t>
            </a:r>
            <a:r>
              <a:rPr lang="de-DE" altLang="de-DE" b="1" dirty="0">
                <a:solidFill>
                  <a:srgbClr val="FF0000"/>
                </a:solidFill>
                <a:latin typeface="Verdana" pitchFamily="34" charset="0"/>
              </a:rPr>
              <a:t> 3</a:t>
            </a:r>
          </a:p>
        </p:txBody>
      </p:sp>
    </p:spTree>
    <p:extLst>
      <p:ext uri="{BB962C8B-B14F-4D97-AF65-F5344CB8AC3E}">
        <p14:creationId xmlns:p14="http://schemas.microsoft.com/office/powerpoint/2010/main" val="17641789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rafik 10">
            <a:extLst>
              <a:ext uri="{FF2B5EF4-FFF2-40B4-BE49-F238E27FC236}">
                <a16:creationId xmlns:a16="http://schemas.microsoft.com/office/drawing/2014/main" id="{E048B30E-FD89-18FC-E3E3-6EE89161C0A4}"/>
              </a:ext>
            </a:extLst>
          </p:cNvPr>
          <p:cNvPicPr>
            <a:picLocks noChangeAspect="1"/>
          </p:cNvPicPr>
          <p:nvPr/>
        </p:nvPicPr>
        <p:blipFill>
          <a:blip r:embed="rId2"/>
          <a:stretch>
            <a:fillRect/>
          </a:stretch>
        </p:blipFill>
        <p:spPr>
          <a:xfrm>
            <a:off x="0" y="1707922"/>
            <a:ext cx="9144000" cy="4457382"/>
          </a:xfrm>
          <a:prstGeom prst="rect">
            <a:avLst/>
          </a:prstGeom>
        </p:spPr>
      </p:pic>
    </p:spTree>
    <p:extLst>
      <p:ext uri="{BB962C8B-B14F-4D97-AF65-F5344CB8AC3E}">
        <p14:creationId xmlns:p14="http://schemas.microsoft.com/office/powerpoint/2010/main" val="37901623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D02E78-6F15-AA56-EBC4-1F6E81E73581}"/>
            </a:ext>
          </a:extLst>
        </p:cNvPr>
        <p:cNvGrpSpPr/>
        <p:nvPr/>
      </p:nvGrpSpPr>
      <p:grpSpPr>
        <a:xfrm>
          <a:off x="0" y="0"/>
          <a:ext cx="0" cy="0"/>
          <a:chOff x="0" y="0"/>
          <a:chExt cx="0" cy="0"/>
        </a:xfrm>
      </p:grpSpPr>
      <p:sp>
        <p:nvSpPr>
          <p:cNvPr id="10247" name="Text Box 7">
            <a:extLst>
              <a:ext uri="{FF2B5EF4-FFF2-40B4-BE49-F238E27FC236}">
                <a16:creationId xmlns:a16="http://schemas.microsoft.com/office/drawing/2014/main" id="{279C4A15-C1BB-11A7-85E6-6FA6F0A692A3}"/>
              </a:ext>
            </a:extLst>
          </p:cNvPr>
          <p:cNvSpPr txBox="1">
            <a:spLocks noChangeArrowheads="1"/>
          </p:cNvSpPr>
          <p:nvPr/>
        </p:nvSpPr>
        <p:spPr bwMode="auto">
          <a:xfrm>
            <a:off x="0" y="1125538"/>
            <a:ext cx="9144000" cy="366712"/>
          </a:xfrm>
          <a:prstGeom prst="rect">
            <a:avLst/>
          </a:prstGeom>
          <a:noFill/>
          <a:ln w="9525">
            <a:noFill/>
            <a:miter lim="800000"/>
            <a:headEnd/>
            <a:tailEnd/>
          </a:ln>
        </p:spPr>
        <p:txBody>
          <a:bodyPr>
            <a:spAutoFit/>
          </a:bodyPr>
          <a:lstStyle/>
          <a:p>
            <a:pPr algn="ctr">
              <a:spcBef>
                <a:spcPct val="50000"/>
              </a:spcBef>
            </a:pPr>
            <a:r>
              <a:rPr lang="de-DE" altLang="de-DE" b="1" dirty="0" err="1">
                <a:solidFill>
                  <a:srgbClr val="FF0000"/>
                </a:solidFill>
                <a:latin typeface="Verdana" pitchFamily="34" charset="0"/>
              </a:rPr>
              <a:t>Question</a:t>
            </a:r>
            <a:r>
              <a:rPr lang="de-DE" altLang="de-DE" b="1" dirty="0">
                <a:solidFill>
                  <a:srgbClr val="FF0000"/>
                </a:solidFill>
                <a:latin typeface="Verdana" pitchFamily="34" charset="0"/>
              </a:rPr>
              <a:t> 4</a:t>
            </a:r>
          </a:p>
        </p:txBody>
      </p:sp>
      <p:sp>
        <p:nvSpPr>
          <p:cNvPr id="8" name="Rectangle 2">
            <a:extLst>
              <a:ext uri="{FF2B5EF4-FFF2-40B4-BE49-F238E27FC236}">
                <a16:creationId xmlns:a16="http://schemas.microsoft.com/office/drawing/2014/main" id="{1786B15A-2420-4C30-97EF-C198A415EB8B}"/>
              </a:ext>
            </a:extLst>
          </p:cNvPr>
          <p:cNvSpPr>
            <a:spLocks noGrp="1" noChangeArrowheads="1"/>
          </p:cNvSpPr>
          <p:nvPr>
            <p:ph type="ctrTitle"/>
          </p:nvPr>
        </p:nvSpPr>
        <p:spPr bwMode="auto">
          <a:xfrm>
            <a:off x="0" y="1916832"/>
            <a:ext cx="9144000" cy="2808312"/>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eaLnBrk="1" hangingPunct="1"/>
            <a:r>
              <a:rPr lang="de-DE" altLang="de-DE" dirty="0">
                <a:latin typeface="Verdana" pitchFamily="34" charset="0"/>
              </a:rPr>
              <a:t>The </a:t>
            </a:r>
            <a:r>
              <a:rPr lang="de-DE" altLang="de-DE" dirty="0" err="1">
                <a:latin typeface="Verdana" pitchFamily="34" charset="0"/>
              </a:rPr>
              <a:t>activities</a:t>
            </a:r>
            <a:r>
              <a:rPr lang="de-DE" altLang="de-DE" dirty="0">
                <a:latin typeface="Verdana" pitchFamily="34" charset="0"/>
              </a:rPr>
              <a:t> </a:t>
            </a:r>
            <a:r>
              <a:rPr lang="de-DE" altLang="de-DE" dirty="0" err="1">
                <a:latin typeface="Verdana" pitchFamily="34" charset="0"/>
              </a:rPr>
              <a:t>of</a:t>
            </a:r>
            <a:r>
              <a:rPr lang="de-DE" altLang="de-DE" dirty="0">
                <a:latin typeface="Verdana" pitchFamily="34" charset="0"/>
              </a:rPr>
              <a:t> ICE </a:t>
            </a:r>
            <a:r>
              <a:rPr lang="de-DE" altLang="de-DE" dirty="0" err="1">
                <a:latin typeface="Verdana" pitchFamily="34" charset="0"/>
              </a:rPr>
              <a:t>are</a:t>
            </a:r>
            <a:r>
              <a:rPr lang="de-DE" altLang="de-DE" dirty="0">
                <a:latin typeface="Verdana" pitchFamily="34" charset="0"/>
              </a:rPr>
              <a:t> </a:t>
            </a:r>
            <a:r>
              <a:rPr lang="de-DE" altLang="de-DE" dirty="0" err="1">
                <a:latin typeface="Verdana" pitchFamily="34" charset="0"/>
              </a:rPr>
              <a:t>currently</a:t>
            </a:r>
            <a:r>
              <a:rPr lang="de-DE" altLang="de-DE" dirty="0">
                <a:latin typeface="Verdana" pitchFamily="34" charset="0"/>
              </a:rPr>
              <a:t> </a:t>
            </a:r>
            <a:r>
              <a:rPr lang="de-DE" altLang="de-DE" dirty="0" err="1">
                <a:latin typeface="Verdana" pitchFamily="34" charset="0"/>
              </a:rPr>
              <a:t>subject</a:t>
            </a:r>
            <a:r>
              <a:rPr lang="de-DE" altLang="de-DE" dirty="0">
                <a:latin typeface="Verdana" pitchFamily="34" charset="0"/>
              </a:rPr>
              <a:t> </a:t>
            </a:r>
            <a:r>
              <a:rPr lang="de-DE" altLang="de-DE" dirty="0" err="1">
                <a:latin typeface="Verdana" pitchFamily="34" charset="0"/>
              </a:rPr>
              <a:t>to</a:t>
            </a:r>
            <a:r>
              <a:rPr lang="de-DE" altLang="de-DE" dirty="0">
                <a:latin typeface="Verdana" pitchFamily="34" charset="0"/>
              </a:rPr>
              <a:t> </a:t>
            </a:r>
            <a:r>
              <a:rPr lang="de-DE" altLang="de-DE" dirty="0" err="1">
                <a:latin typeface="Verdana" pitchFamily="34" charset="0"/>
              </a:rPr>
              <a:t>many</a:t>
            </a:r>
            <a:r>
              <a:rPr lang="de-DE" altLang="de-DE" dirty="0">
                <a:latin typeface="Verdana" pitchFamily="34" charset="0"/>
              </a:rPr>
              <a:t> </a:t>
            </a:r>
            <a:r>
              <a:rPr lang="de-DE" altLang="de-DE" dirty="0" err="1">
                <a:latin typeface="Verdana" pitchFamily="34" charset="0"/>
              </a:rPr>
              <a:t>news</a:t>
            </a:r>
            <a:r>
              <a:rPr lang="de-DE" altLang="de-DE" dirty="0">
                <a:latin typeface="Verdana" pitchFamily="34" charset="0"/>
              </a:rPr>
              <a:t> </a:t>
            </a:r>
            <a:r>
              <a:rPr lang="de-DE" altLang="de-DE" dirty="0" err="1">
                <a:latin typeface="Verdana" pitchFamily="34" charset="0"/>
              </a:rPr>
              <a:t>from</a:t>
            </a:r>
            <a:r>
              <a:rPr lang="de-DE" altLang="de-DE" dirty="0">
                <a:latin typeface="Verdana" pitchFamily="34" charset="0"/>
              </a:rPr>
              <a:t> </a:t>
            </a:r>
            <a:r>
              <a:rPr lang="de-DE" altLang="de-DE" dirty="0" err="1">
                <a:latin typeface="Verdana" pitchFamily="34" charset="0"/>
              </a:rPr>
              <a:t>the</a:t>
            </a:r>
            <a:r>
              <a:rPr lang="de-DE" altLang="de-DE" dirty="0">
                <a:latin typeface="Verdana" pitchFamily="34" charset="0"/>
              </a:rPr>
              <a:t> U.S. </a:t>
            </a:r>
            <a:br>
              <a:rPr lang="de-DE" altLang="de-DE" dirty="0">
                <a:latin typeface="Verdana" pitchFamily="34" charset="0"/>
              </a:rPr>
            </a:br>
            <a:r>
              <a:rPr lang="de-DE" altLang="de-DE" dirty="0" err="1">
                <a:latin typeface="Verdana" pitchFamily="34" charset="0"/>
              </a:rPr>
              <a:t>What</a:t>
            </a:r>
            <a:r>
              <a:rPr lang="de-DE" altLang="de-DE" dirty="0">
                <a:latin typeface="Verdana" pitchFamily="34" charset="0"/>
              </a:rPr>
              <a:t> </a:t>
            </a:r>
            <a:r>
              <a:rPr lang="de-DE" altLang="de-DE" dirty="0" err="1">
                <a:latin typeface="Verdana" pitchFamily="34" charset="0"/>
              </a:rPr>
              <a:t>does</a:t>
            </a:r>
            <a:r>
              <a:rPr lang="de-DE" altLang="de-DE" dirty="0">
                <a:latin typeface="Verdana" pitchFamily="34" charset="0"/>
              </a:rPr>
              <a:t> ICE stand </a:t>
            </a:r>
            <a:r>
              <a:rPr lang="de-DE" altLang="de-DE" dirty="0" err="1">
                <a:latin typeface="Verdana" pitchFamily="34" charset="0"/>
              </a:rPr>
              <a:t>for</a:t>
            </a:r>
            <a:r>
              <a:rPr lang="de-DE" altLang="de-DE" dirty="0">
                <a:latin typeface="Verdana" pitchFamily="34" charset="0"/>
              </a:rPr>
              <a:t>?</a:t>
            </a:r>
          </a:p>
        </p:txBody>
      </p:sp>
      <p:sp>
        <p:nvSpPr>
          <p:cNvPr id="3" name="Text Box 3">
            <a:extLst>
              <a:ext uri="{FF2B5EF4-FFF2-40B4-BE49-F238E27FC236}">
                <a16:creationId xmlns:a16="http://schemas.microsoft.com/office/drawing/2014/main" id="{C3CD1475-7828-8D62-C0C7-23701D6446F4}"/>
              </a:ext>
            </a:extLst>
          </p:cNvPr>
          <p:cNvSpPr txBox="1">
            <a:spLocks noChangeArrowheads="1"/>
          </p:cNvSpPr>
          <p:nvPr/>
        </p:nvSpPr>
        <p:spPr bwMode="auto">
          <a:xfrm>
            <a:off x="287338" y="4902259"/>
            <a:ext cx="4068762" cy="830997"/>
          </a:xfrm>
          <a:prstGeom prst="rect">
            <a:avLst/>
          </a:prstGeom>
          <a:noFill/>
          <a:ln w="9525">
            <a:noFill/>
            <a:miter lim="800000"/>
            <a:headEnd/>
            <a:tailEnd/>
          </a:ln>
        </p:spPr>
        <p:txBody>
          <a:bodyPr>
            <a:spAutoFit/>
          </a:bodyPr>
          <a:lstStyle/>
          <a:p>
            <a:pPr marL="342900" indent="-342900">
              <a:spcBef>
                <a:spcPct val="50000"/>
              </a:spcBef>
              <a:buFontTx/>
              <a:buAutoNum type="alphaLcParenR"/>
            </a:pPr>
            <a:r>
              <a:rPr lang="en-GB" altLang="de-DE" sz="2400" b="1" dirty="0">
                <a:solidFill>
                  <a:schemeClr val="bg1"/>
                </a:solidFill>
                <a:latin typeface="Verdana" pitchFamily="34" charset="0"/>
              </a:rPr>
              <a:t> International Control Execution</a:t>
            </a:r>
            <a:endParaRPr lang="de-DE" altLang="de-DE" dirty="0"/>
          </a:p>
        </p:txBody>
      </p:sp>
      <p:sp>
        <p:nvSpPr>
          <p:cNvPr id="4" name="Text Box 4">
            <a:extLst>
              <a:ext uri="{FF2B5EF4-FFF2-40B4-BE49-F238E27FC236}">
                <a16:creationId xmlns:a16="http://schemas.microsoft.com/office/drawing/2014/main" id="{7434EE02-0725-76B8-6C98-9D981C4CC806}"/>
              </a:ext>
            </a:extLst>
          </p:cNvPr>
          <p:cNvSpPr txBox="1">
            <a:spLocks noChangeArrowheads="1"/>
          </p:cNvSpPr>
          <p:nvPr/>
        </p:nvSpPr>
        <p:spPr bwMode="auto">
          <a:xfrm>
            <a:off x="287338" y="5910371"/>
            <a:ext cx="4068762" cy="830997"/>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c) International Customs Evaluation</a:t>
            </a:r>
            <a:endParaRPr lang="de-DE" altLang="de-DE" dirty="0"/>
          </a:p>
        </p:txBody>
      </p:sp>
      <p:sp>
        <p:nvSpPr>
          <p:cNvPr id="5" name="Text Box 5">
            <a:extLst>
              <a:ext uri="{FF2B5EF4-FFF2-40B4-BE49-F238E27FC236}">
                <a16:creationId xmlns:a16="http://schemas.microsoft.com/office/drawing/2014/main" id="{A2AE4C99-7031-6934-DDC1-2093A95324A4}"/>
              </a:ext>
            </a:extLst>
          </p:cNvPr>
          <p:cNvSpPr txBox="1">
            <a:spLocks noChangeArrowheads="1"/>
          </p:cNvSpPr>
          <p:nvPr/>
        </p:nvSpPr>
        <p:spPr bwMode="auto">
          <a:xfrm>
            <a:off x="4824412" y="5829071"/>
            <a:ext cx="4428107" cy="830997"/>
          </a:xfrm>
          <a:prstGeom prst="rect">
            <a:avLst/>
          </a:prstGeom>
          <a:noFill/>
          <a:ln w="9525">
            <a:noFill/>
            <a:miter lim="800000"/>
            <a:headEnd/>
            <a:tailEnd/>
          </a:ln>
        </p:spPr>
        <p:txBody>
          <a:bodyPr wrap="square">
            <a:spAutoFit/>
          </a:bodyPr>
          <a:lstStyle/>
          <a:p>
            <a:pPr marL="342900" indent="-342900">
              <a:spcBef>
                <a:spcPct val="50000"/>
              </a:spcBef>
            </a:pPr>
            <a:r>
              <a:rPr lang="en-GB" altLang="de-DE" sz="2400" b="1" dirty="0">
                <a:solidFill>
                  <a:schemeClr val="bg1"/>
                </a:solidFill>
                <a:latin typeface="Verdana" pitchFamily="34" charset="0"/>
              </a:rPr>
              <a:t>d) Immigration and Customs Enforcement</a:t>
            </a:r>
            <a:endParaRPr lang="de-DE" altLang="de-DE" dirty="0"/>
          </a:p>
        </p:txBody>
      </p:sp>
      <p:sp>
        <p:nvSpPr>
          <p:cNvPr id="6" name="Text Box 6">
            <a:extLst>
              <a:ext uri="{FF2B5EF4-FFF2-40B4-BE49-F238E27FC236}">
                <a16:creationId xmlns:a16="http://schemas.microsoft.com/office/drawing/2014/main" id="{8575DC37-0F77-5300-D3E0-9F7D3593EF3C}"/>
              </a:ext>
            </a:extLst>
          </p:cNvPr>
          <p:cNvSpPr txBox="1">
            <a:spLocks noChangeArrowheads="1"/>
          </p:cNvSpPr>
          <p:nvPr/>
        </p:nvSpPr>
        <p:spPr bwMode="auto">
          <a:xfrm>
            <a:off x="4826000" y="4902259"/>
            <a:ext cx="4068763" cy="830997"/>
          </a:xfrm>
          <a:prstGeom prst="rect">
            <a:avLst/>
          </a:prstGeom>
          <a:noFill/>
          <a:ln w="9525">
            <a:noFill/>
            <a:miter lim="800000"/>
            <a:headEnd/>
            <a:tailEnd/>
          </a:ln>
        </p:spPr>
        <p:txBody>
          <a:bodyPr>
            <a:spAutoFit/>
          </a:bodyPr>
          <a:lstStyle/>
          <a:p>
            <a:pPr marL="342900" indent="-342900">
              <a:spcBef>
                <a:spcPct val="50000"/>
              </a:spcBef>
            </a:pPr>
            <a:r>
              <a:rPr lang="es-ES" altLang="de-DE" sz="2400" b="1" dirty="0">
                <a:solidFill>
                  <a:schemeClr val="bg1"/>
                </a:solidFill>
                <a:latin typeface="Verdana" pitchFamily="34" charset="0"/>
              </a:rPr>
              <a:t>b) </a:t>
            </a:r>
            <a:r>
              <a:rPr lang="es-ES" altLang="de-DE" sz="2400" b="1" dirty="0" err="1">
                <a:solidFill>
                  <a:schemeClr val="bg1"/>
                </a:solidFill>
                <a:latin typeface="Verdana" pitchFamily="34" charset="0"/>
              </a:rPr>
              <a:t>Immigration</a:t>
            </a:r>
            <a:r>
              <a:rPr lang="es-ES" altLang="de-DE" sz="2400" b="1" dirty="0">
                <a:solidFill>
                  <a:schemeClr val="bg1"/>
                </a:solidFill>
                <a:latin typeface="Verdana" pitchFamily="34" charset="0"/>
              </a:rPr>
              <a:t> Control Executive</a:t>
            </a:r>
            <a:endParaRPr lang="de-DE" altLang="de-DE" dirty="0"/>
          </a:p>
        </p:txBody>
      </p:sp>
    </p:spTree>
    <p:extLst>
      <p:ext uri="{BB962C8B-B14F-4D97-AF65-F5344CB8AC3E}">
        <p14:creationId xmlns:p14="http://schemas.microsoft.com/office/powerpoint/2010/main" val="1023093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ppt_x"/>
                                          </p:val>
                                        </p:tav>
                                        <p:tav tm="100000">
                                          <p:val>
                                            <p:strVal val="#ppt_x"/>
                                          </p:val>
                                        </p:tav>
                                      </p:tavLst>
                                    </p:anim>
                                    <p:anim calcmode="lin" valueType="num">
                                      <p:cBhvr additive="base">
                                        <p:cTn id="2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fill="hold"/>
                                        <p:tgtEl>
                                          <p:spTgt spid="5"/>
                                        </p:tgtEl>
                                        <p:attrNameLst>
                                          <p:attrName>ppt_x</p:attrName>
                                        </p:attrNameLst>
                                      </p:cBhvr>
                                      <p:tavLst>
                                        <p:tav tm="0">
                                          <p:val>
                                            <p:strVal val="#ppt_x"/>
                                          </p:val>
                                        </p:tav>
                                        <p:tav tm="100000">
                                          <p:val>
                                            <p:strVal val="#ppt_x"/>
                                          </p:val>
                                        </p:tav>
                                      </p:tavLst>
                                    </p:anim>
                                    <p:anim calcmode="lin" valueType="num">
                                      <p:cBhvr additive="base">
                                        <p:cTn id="31"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xit" presetSubtype="4" fill="hold" grpId="1" nodeType="clickEffect">
                                  <p:stCondLst>
                                    <p:cond delay="0"/>
                                  </p:stCondLst>
                                  <p:childTnLst>
                                    <p:anim calcmode="lin" valueType="num">
                                      <p:cBhvr additive="base">
                                        <p:cTn id="35" dur="500"/>
                                        <p:tgtEl>
                                          <p:spTgt spid="6"/>
                                        </p:tgtEl>
                                        <p:attrNameLst>
                                          <p:attrName>ppt_x</p:attrName>
                                        </p:attrNameLst>
                                      </p:cBhvr>
                                      <p:tavLst>
                                        <p:tav tm="0">
                                          <p:val>
                                            <p:strVal val="ppt_x"/>
                                          </p:val>
                                        </p:tav>
                                        <p:tav tm="100000">
                                          <p:val>
                                            <p:strVal val="ppt_x"/>
                                          </p:val>
                                        </p:tav>
                                      </p:tavLst>
                                    </p:anim>
                                    <p:anim calcmode="lin" valueType="num">
                                      <p:cBhvr additive="base">
                                        <p:cTn id="36" dur="500"/>
                                        <p:tgtEl>
                                          <p:spTgt spid="6"/>
                                        </p:tgtEl>
                                        <p:attrNameLst>
                                          <p:attrName>ppt_y</p:attrName>
                                        </p:attrNameLst>
                                      </p:cBhvr>
                                      <p:tavLst>
                                        <p:tav tm="0">
                                          <p:val>
                                            <p:strVal val="ppt_y"/>
                                          </p:val>
                                        </p:tav>
                                        <p:tav tm="100000">
                                          <p:val>
                                            <p:strVal val="1+ppt_h/2"/>
                                          </p:val>
                                        </p:tav>
                                      </p:tavLst>
                                    </p:anim>
                                    <p:set>
                                      <p:cBhvr>
                                        <p:cTn id="37" dur="1" fill="hold">
                                          <p:stCondLst>
                                            <p:cond delay="499"/>
                                          </p:stCondLst>
                                        </p:cTn>
                                        <p:tgtEl>
                                          <p:spTgt spid="6"/>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6" presetClass="emph" presetSubtype="0" fill="hold" grpId="1" nodeType="clickEffect">
                                  <p:stCondLst>
                                    <p:cond delay="0"/>
                                  </p:stCondLst>
                                  <p:childTnLst>
                                    <p:animScale>
                                      <p:cBhvr>
                                        <p:cTn id="41" dur="2000" fill="hold"/>
                                        <p:tgtEl>
                                          <p:spTgt spid="5"/>
                                        </p:tgtEl>
                                      </p:cBhvr>
                                      <p:by x="150000" y="150000"/>
                                    </p:animScale>
                                  </p:childTnLst>
                                </p:cTn>
                              </p:par>
                              <p:par>
                                <p:cTn id="42" presetID="3" presetClass="emph" presetSubtype="2" fill="hold" grpId="2" nodeType="withEffect">
                                  <p:stCondLst>
                                    <p:cond delay="0"/>
                                  </p:stCondLst>
                                  <p:childTnLst>
                                    <p:animClr clrSpc="rgb" dir="cw">
                                      <p:cBhvr override="childStyle">
                                        <p:cTn id="43" dur="2000" fill="hold"/>
                                        <p:tgtEl>
                                          <p:spTgt spid="5"/>
                                        </p:tgtEl>
                                        <p:attrNameLst>
                                          <p:attrName>style.color</p:attrName>
                                        </p:attrNameLst>
                                      </p:cBhvr>
                                      <p:to>
                                        <a:srgbClr val="FFFF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 grpId="0"/>
      <p:bldP spid="4" grpId="0"/>
      <p:bldP spid="5" grpId="0"/>
      <p:bldP spid="5" grpId="1"/>
      <p:bldP spid="5" grpId="2"/>
      <p:bldP spid="6" grpId="0"/>
      <p:bldP spid="6"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ctrTitle"/>
          </p:nvPr>
        </p:nvSpPr>
        <p:spPr bwMode="auto">
          <a:xfrm>
            <a:off x="0" y="2417762"/>
            <a:ext cx="9144000" cy="1515293"/>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eaLnBrk="1" hangingPunct="1"/>
            <a:r>
              <a:rPr lang="en-GB" altLang="de-DE" dirty="0">
                <a:latin typeface="Verdana" pitchFamily="34" charset="0"/>
              </a:rPr>
              <a:t>The Rolling Stones drummer who died in 2021 was called…?</a:t>
            </a:r>
            <a:r>
              <a:rPr lang="de-DE" altLang="de-DE" dirty="0"/>
              <a:t> </a:t>
            </a:r>
          </a:p>
        </p:txBody>
      </p:sp>
      <p:sp>
        <p:nvSpPr>
          <p:cNvPr id="17412" name="Text Box 4"/>
          <p:cNvSpPr txBox="1">
            <a:spLocks noChangeArrowheads="1"/>
          </p:cNvSpPr>
          <p:nvPr/>
        </p:nvSpPr>
        <p:spPr bwMode="auto">
          <a:xfrm>
            <a:off x="287338" y="5564684"/>
            <a:ext cx="4537075" cy="461665"/>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c) Ron</a:t>
            </a:r>
            <a:endParaRPr lang="de-DE" altLang="de-DE" dirty="0"/>
          </a:p>
        </p:txBody>
      </p:sp>
      <p:sp>
        <p:nvSpPr>
          <p:cNvPr id="17413" name="Text Box 5"/>
          <p:cNvSpPr txBox="1">
            <a:spLocks noChangeArrowheads="1"/>
          </p:cNvSpPr>
          <p:nvPr/>
        </p:nvSpPr>
        <p:spPr bwMode="auto">
          <a:xfrm>
            <a:off x="4824413" y="4293096"/>
            <a:ext cx="4319587" cy="461665"/>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b) Charles</a:t>
            </a:r>
            <a:endParaRPr lang="de-DE" altLang="de-DE" dirty="0"/>
          </a:p>
        </p:txBody>
      </p:sp>
      <p:sp>
        <p:nvSpPr>
          <p:cNvPr id="17414" name="Text Box 6"/>
          <p:cNvSpPr txBox="1">
            <a:spLocks noChangeArrowheads="1"/>
          </p:cNvSpPr>
          <p:nvPr/>
        </p:nvSpPr>
        <p:spPr bwMode="auto">
          <a:xfrm>
            <a:off x="4826000" y="5564684"/>
            <a:ext cx="4068763" cy="461665"/>
          </a:xfrm>
          <a:prstGeom prst="rect">
            <a:avLst/>
          </a:prstGeom>
          <a:noFill/>
          <a:ln w="9525">
            <a:noFill/>
            <a:miter lim="800000"/>
            <a:headEnd/>
            <a:tailEnd/>
          </a:ln>
        </p:spPr>
        <p:txBody>
          <a:bodyPr>
            <a:spAutoFit/>
          </a:bodyPr>
          <a:lstStyle/>
          <a:p>
            <a:pPr marL="342900" indent="-342900">
              <a:spcBef>
                <a:spcPct val="50000"/>
              </a:spcBef>
            </a:pPr>
            <a:r>
              <a:rPr lang="es-ES" altLang="de-DE" sz="2400" b="1" dirty="0">
                <a:solidFill>
                  <a:schemeClr val="bg1"/>
                </a:solidFill>
                <a:latin typeface="Verdana" pitchFamily="34" charset="0"/>
              </a:rPr>
              <a:t>d) Sir Mick</a:t>
            </a:r>
            <a:endParaRPr lang="de-DE" altLang="de-DE" dirty="0"/>
          </a:p>
        </p:txBody>
      </p:sp>
      <p:sp>
        <p:nvSpPr>
          <p:cNvPr id="5126" name="Text Box 7"/>
          <p:cNvSpPr txBox="1">
            <a:spLocks noChangeArrowheads="1"/>
          </p:cNvSpPr>
          <p:nvPr/>
        </p:nvSpPr>
        <p:spPr bwMode="auto">
          <a:xfrm>
            <a:off x="0" y="1125538"/>
            <a:ext cx="9144000" cy="366712"/>
          </a:xfrm>
          <a:prstGeom prst="rect">
            <a:avLst/>
          </a:prstGeom>
          <a:noFill/>
          <a:ln w="9525">
            <a:noFill/>
            <a:miter lim="800000"/>
            <a:headEnd/>
            <a:tailEnd/>
          </a:ln>
        </p:spPr>
        <p:txBody>
          <a:bodyPr>
            <a:spAutoFit/>
          </a:bodyPr>
          <a:lstStyle/>
          <a:p>
            <a:pPr algn="ctr">
              <a:spcBef>
                <a:spcPct val="50000"/>
              </a:spcBef>
            </a:pPr>
            <a:r>
              <a:rPr lang="de-DE" altLang="de-DE" b="1" dirty="0" err="1">
                <a:solidFill>
                  <a:srgbClr val="FF0000"/>
                </a:solidFill>
                <a:latin typeface="Verdana" pitchFamily="34" charset="0"/>
              </a:rPr>
              <a:t>Question</a:t>
            </a:r>
            <a:r>
              <a:rPr lang="de-DE" altLang="de-DE" b="1" dirty="0">
                <a:solidFill>
                  <a:srgbClr val="FF0000"/>
                </a:solidFill>
                <a:latin typeface="Verdana" pitchFamily="34" charset="0"/>
              </a:rPr>
              <a:t> 5</a:t>
            </a:r>
          </a:p>
        </p:txBody>
      </p:sp>
      <p:sp>
        <p:nvSpPr>
          <p:cNvPr id="2" name="Text Box 4"/>
          <p:cNvSpPr txBox="1">
            <a:spLocks noChangeArrowheads="1"/>
          </p:cNvSpPr>
          <p:nvPr/>
        </p:nvSpPr>
        <p:spPr bwMode="auto">
          <a:xfrm>
            <a:off x="287338" y="4335959"/>
            <a:ext cx="4538662" cy="461665"/>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a) Keith</a:t>
            </a:r>
            <a:endParaRPr lang="de-DE" altLang="de-DE"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blinds(horizontal)">
                                      <p:cBhvr>
                                        <p:cTn id="7" dur="500"/>
                                        <p:tgtEl>
                                          <p:spTgt spid="1741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7413"/>
                                        </p:tgtEl>
                                        <p:attrNameLst>
                                          <p:attrName>style.visibility</p:attrName>
                                        </p:attrNameLst>
                                      </p:cBhvr>
                                      <p:to>
                                        <p:strVal val="visible"/>
                                      </p:to>
                                    </p:set>
                                    <p:anim calcmode="lin" valueType="num">
                                      <p:cBhvr additive="base">
                                        <p:cTn id="18" dur="500" fill="hold"/>
                                        <p:tgtEl>
                                          <p:spTgt spid="17413"/>
                                        </p:tgtEl>
                                        <p:attrNameLst>
                                          <p:attrName>ppt_x</p:attrName>
                                        </p:attrNameLst>
                                      </p:cBhvr>
                                      <p:tavLst>
                                        <p:tav tm="0">
                                          <p:val>
                                            <p:strVal val="#ppt_x"/>
                                          </p:val>
                                        </p:tav>
                                        <p:tav tm="100000">
                                          <p:val>
                                            <p:strVal val="#ppt_x"/>
                                          </p:val>
                                        </p:tav>
                                      </p:tavLst>
                                    </p:anim>
                                    <p:anim calcmode="lin" valueType="num">
                                      <p:cBhvr additive="base">
                                        <p:cTn id="19" dur="500" fill="hold"/>
                                        <p:tgtEl>
                                          <p:spTgt spid="17413"/>
                                        </p:tgtEl>
                                        <p:attrNameLst>
                                          <p:attrName>ppt_y</p:attrName>
                                        </p:attrNameLst>
                                      </p:cBhvr>
                                      <p:tavLst>
                                        <p:tav tm="0">
                                          <p:val>
                                            <p:strVal val="1+#ppt_h/2"/>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7412"/>
                                        </p:tgtEl>
                                        <p:attrNameLst>
                                          <p:attrName>style.visibility</p:attrName>
                                        </p:attrNameLst>
                                      </p:cBhvr>
                                      <p:to>
                                        <p:strVal val="visible"/>
                                      </p:to>
                                    </p:set>
                                    <p:anim calcmode="lin" valueType="num">
                                      <p:cBhvr additive="base">
                                        <p:cTn id="24" dur="500" fill="hold"/>
                                        <p:tgtEl>
                                          <p:spTgt spid="17412"/>
                                        </p:tgtEl>
                                        <p:attrNameLst>
                                          <p:attrName>ppt_x</p:attrName>
                                        </p:attrNameLst>
                                      </p:cBhvr>
                                      <p:tavLst>
                                        <p:tav tm="0">
                                          <p:val>
                                            <p:strVal val="#ppt_x"/>
                                          </p:val>
                                        </p:tav>
                                        <p:tav tm="100000">
                                          <p:val>
                                            <p:strVal val="#ppt_x"/>
                                          </p:val>
                                        </p:tav>
                                      </p:tavLst>
                                    </p:anim>
                                    <p:anim calcmode="lin" valueType="num">
                                      <p:cBhvr additive="base">
                                        <p:cTn id="25" dur="500" fill="hold"/>
                                        <p:tgtEl>
                                          <p:spTgt spid="17412"/>
                                        </p:tgtEl>
                                        <p:attrNameLst>
                                          <p:attrName>ppt_y</p:attrName>
                                        </p:attrNameLst>
                                      </p:cBhvr>
                                      <p:tavLst>
                                        <p:tav tm="0">
                                          <p:val>
                                            <p:strVal val="1+#ppt_h/2"/>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7414"/>
                                        </p:tgtEl>
                                        <p:attrNameLst>
                                          <p:attrName>style.visibility</p:attrName>
                                        </p:attrNameLst>
                                      </p:cBhvr>
                                      <p:to>
                                        <p:strVal val="visible"/>
                                      </p:to>
                                    </p:set>
                                    <p:anim calcmode="lin" valueType="num">
                                      <p:cBhvr additive="base">
                                        <p:cTn id="30" dur="500" fill="hold"/>
                                        <p:tgtEl>
                                          <p:spTgt spid="17414"/>
                                        </p:tgtEl>
                                        <p:attrNameLst>
                                          <p:attrName>ppt_x</p:attrName>
                                        </p:attrNameLst>
                                      </p:cBhvr>
                                      <p:tavLst>
                                        <p:tav tm="0">
                                          <p:val>
                                            <p:strVal val="#ppt_x"/>
                                          </p:val>
                                        </p:tav>
                                        <p:tav tm="100000">
                                          <p:val>
                                            <p:strVal val="#ppt_x"/>
                                          </p:val>
                                        </p:tav>
                                      </p:tavLst>
                                    </p:anim>
                                    <p:anim calcmode="lin" valueType="num">
                                      <p:cBhvr additive="base">
                                        <p:cTn id="31" dur="500" fill="hold"/>
                                        <p:tgtEl>
                                          <p:spTgt spid="17414"/>
                                        </p:tgtEl>
                                        <p:attrNameLst>
                                          <p:attrName>ppt_y</p:attrName>
                                        </p:attrNameLst>
                                      </p:cBhvr>
                                      <p:tavLst>
                                        <p:tav tm="0">
                                          <p:val>
                                            <p:strVal val="1+#ppt_h/2"/>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xit" presetSubtype="4" fill="hold" grpId="1" nodeType="clickEffect">
                                  <p:stCondLst>
                                    <p:cond delay="0"/>
                                  </p:stCondLst>
                                  <p:childTnLst>
                                    <p:anim calcmode="lin" valueType="num">
                                      <p:cBhvr additive="base">
                                        <p:cTn id="35" dur="500"/>
                                        <p:tgtEl>
                                          <p:spTgt spid="17412"/>
                                        </p:tgtEl>
                                        <p:attrNameLst>
                                          <p:attrName>ppt_x</p:attrName>
                                        </p:attrNameLst>
                                      </p:cBhvr>
                                      <p:tavLst>
                                        <p:tav tm="0">
                                          <p:val>
                                            <p:strVal val="ppt_x"/>
                                          </p:val>
                                        </p:tav>
                                        <p:tav tm="100000">
                                          <p:val>
                                            <p:strVal val="ppt_x"/>
                                          </p:val>
                                        </p:tav>
                                      </p:tavLst>
                                    </p:anim>
                                    <p:anim calcmode="lin" valueType="num">
                                      <p:cBhvr additive="base">
                                        <p:cTn id="36" dur="500"/>
                                        <p:tgtEl>
                                          <p:spTgt spid="17412"/>
                                        </p:tgtEl>
                                        <p:attrNameLst>
                                          <p:attrName>ppt_y</p:attrName>
                                        </p:attrNameLst>
                                      </p:cBhvr>
                                      <p:tavLst>
                                        <p:tav tm="0">
                                          <p:val>
                                            <p:strVal val="ppt_y"/>
                                          </p:val>
                                        </p:tav>
                                        <p:tav tm="100000">
                                          <p:val>
                                            <p:strVal val="1+ppt_h/2"/>
                                          </p:val>
                                        </p:tav>
                                      </p:tavLst>
                                    </p:anim>
                                    <p:set>
                                      <p:cBhvr>
                                        <p:cTn id="37" dur="1" fill="hold">
                                          <p:stCondLst>
                                            <p:cond delay="499"/>
                                          </p:stCondLst>
                                        </p:cTn>
                                        <p:tgtEl>
                                          <p:spTgt spid="17412"/>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6" presetClass="emph" presetSubtype="0" fill="hold" grpId="1" nodeType="clickEffect">
                                  <p:stCondLst>
                                    <p:cond delay="0"/>
                                  </p:stCondLst>
                                  <p:childTnLst>
                                    <p:animScale>
                                      <p:cBhvr>
                                        <p:cTn id="41" dur="2000" fill="hold"/>
                                        <p:tgtEl>
                                          <p:spTgt spid="17413"/>
                                        </p:tgtEl>
                                      </p:cBhvr>
                                      <p:by x="150000" y="150000"/>
                                    </p:animScale>
                                  </p:childTnLst>
                                </p:cTn>
                              </p:par>
                              <p:par>
                                <p:cTn id="42" presetID="3" presetClass="emph" presetSubtype="2" fill="hold" grpId="2" nodeType="withEffect">
                                  <p:stCondLst>
                                    <p:cond delay="0"/>
                                  </p:stCondLst>
                                  <p:childTnLst>
                                    <p:animClr clrSpc="rgb" dir="cw">
                                      <p:cBhvr override="childStyle">
                                        <p:cTn id="43" dur="2000" fill="hold"/>
                                        <p:tgtEl>
                                          <p:spTgt spid="17413"/>
                                        </p:tgtEl>
                                        <p:attrNameLst>
                                          <p:attrName>style.color</p:attrName>
                                        </p:attrNameLst>
                                      </p:cBhvr>
                                      <p:to>
                                        <a:srgbClr val="FFFF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nimBg="1"/>
      <p:bldP spid="17412" grpId="0"/>
      <p:bldP spid="17412" grpId="1"/>
      <p:bldP spid="17413" grpId="0"/>
      <p:bldP spid="17413" grpId="1"/>
      <p:bldP spid="17413" grpId="2"/>
      <p:bldP spid="17414" grpId="0"/>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Text Box 5"/>
          <p:cNvSpPr txBox="1">
            <a:spLocks noChangeArrowheads="1"/>
          </p:cNvSpPr>
          <p:nvPr/>
        </p:nvSpPr>
        <p:spPr bwMode="auto">
          <a:xfrm>
            <a:off x="0" y="6063679"/>
            <a:ext cx="9144000" cy="461665"/>
          </a:xfrm>
          <a:prstGeom prst="rect">
            <a:avLst/>
          </a:prstGeom>
          <a:noFill/>
          <a:ln w="9525">
            <a:noFill/>
            <a:miter lim="800000"/>
            <a:headEnd/>
            <a:tailEnd/>
          </a:ln>
        </p:spPr>
        <p:txBody>
          <a:bodyPr wrap="square">
            <a:spAutoFit/>
          </a:bodyPr>
          <a:lstStyle/>
          <a:p>
            <a:pPr marL="342900" indent="-342900" algn="ctr">
              <a:spcBef>
                <a:spcPct val="50000"/>
              </a:spcBef>
            </a:pPr>
            <a:r>
              <a:rPr lang="en-GB" altLang="de-DE" sz="2400" b="1" dirty="0">
                <a:solidFill>
                  <a:schemeClr val="bg1"/>
                </a:solidFill>
                <a:latin typeface="Verdana" pitchFamily="34" charset="0"/>
              </a:rPr>
              <a:t>Charles Robert “Charlie” Watts</a:t>
            </a:r>
            <a:endParaRPr lang="de-DE" altLang="de-DE" dirty="0"/>
          </a:p>
        </p:txBody>
      </p:sp>
      <p:sp>
        <p:nvSpPr>
          <p:cNvPr id="5126" name="Text Box 7"/>
          <p:cNvSpPr txBox="1">
            <a:spLocks noChangeArrowheads="1"/>
          </p:cNvSpPr>
          <p:nvPr/>
        </p:nvSpPr>
        <p:spPr bwMode="auto">
          <a:xfrm>
            <a:off x="0" y="1125538"/>
            <a:ext cx="9144000" cy="366712"/>
          </a:xfrm>
          <a:prstGeom prst="rect">
            <a:avLst/>
          </a:prstGeom>
          <a:noFill/>
          <a:ln w="9525">
            <a:noFill/>
            <a:miter lim="800000"/>
            <a:headEnd/>
            <a:tailEnd/>
          </a:ln>
        </p:spPr>
        <p:txBody>
          <a:bodyPr>
            <a:spAutoFit/>
          </a:bodyPr>
          <a:lstStyle/>
          <a:p>
            <a:pPr algn="ctr">
              <a:spcBef>
                <a:spcPct val="50000"/>
              </a:spcBef>
            </a:pPr>
            <a:r>
              <a:rPr lang="de-DE" altLang="de-DE" b="1" dirty="0" err="1">
                <a:solidFill>
                  <a:srgbClr val="FF0000"/>
                </a:solidFill>
                <a:latin typeface="Verdana" pitchFamily="34" charset="0"/>
              </a:rPr>
              <a:t>Question</a:t>
            </a:r>
            <a:r>
              <a:rPr lang="de-DE" altLang="de-DE" b="1" dirty="0">
                <a:solidFill>
                  <a:srgbClr val="FF0000"/>
                </a:solidFill>
                <a:latin typeface="Verdana" pitchFamily="34" charset="0"/>
              </a:rPr>
              <a:t> 5</a:t>
            </a:r>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9781" y="966590"/>
            <a:ext cx="6714587" cy="5039890"/>
          </a:xfrm>
          <a:prstGeom prst="rect">
            <a:avLst/>
          </a:prstGeom>
        </p:spPr>
      </p:pic>
    </p:spTree>
    <p:extLst>
      <p:ext uri="{BB962C8B-B14F-4D97-AF65-F5344CB8AC3E}">
        <p14:creationId xmlns:p14="http://schemas.microsoft.com/office/powerpoint/2010/main" val="662277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413"/>
                                        </p:tgtEl>
                                        <p:attrNameLst>
                                          <p:attrName>style.visibility</p:attrName>
                                        </p:attrNameLst>
                                      </p:cBhvr>
                                      <p:to>
                                        <p:strVal val="visible"/>
                                      </p:to>
                                    </p:set>
                                    <p:anim calcmode="lin" valueType="num">
                                      <p:cBhvr additive="base">
                                        <p:cTn id="7" dur="500" fill="hold"/>
                                        <p:tgtEl>
                                          <p:spTgt spid="17413"/>
                                        </p:tgtEl>
                                        <p:attrNameLst>
                                          <p:attrName>ppt_x</p:attrName>
                                        </p:attrNameLst>
                                      </p:cBhvr>
                                      <p:tavLst>
                                        <p:tav tm="0">
                                          <p:val>
                                            <p:strVal val="#ppt_x"/>
                                          </p:val>
                                        </p:tav>
                                        <p:tav tm="100000">
                                          <p:val>
                                            <p:strVal val="#ppt_x"/>
                                          </p:val>
                                        </p:tav>
                                      </p:tavLst>
                                    </p:anim>
                                    <p:anim calcmode="lin" valueType="num">
                                      <p:cBhvr additive="base">
                                        <p:cTn id="8" dur="500" fill="hold"/>
                                        <p:tgtEl>
                                          <p:spTgt spid="174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mph" presetSubtype="0" fill="hold" grpId="1" nodeType="clickEffect">
                                  <p:stCondLst>
                                    <p:cond delay="0"/>
                                  </p:stCondLst>
                                  <p:childTnLst>
                                    <p:animScale>
                                      <p:cBhvr>
                                        <p:cTn id="12" dur="2000" fill="hold"/>
                                        <p:tgtEl>
                                          <p:spTgt spid="17413"/>
                                        </p:tgtEl>
                                      </p:cBhvr>
                                      <p:by x="150000" y="150000"/>
                                    </p:animScale>
                                  </p:childTnLst>
                                </p:cTn>
                              </p:par>
                              <p:par>
                                <p:cTn id="13" presetID="3" presetClass="emph" presetSubtype="2" fill="hold" grpId="2" nodeType="withEffect">
                                  <p:stCondLst>
                                    <p:cond delay="0"/>
                                  </p:stCondLst>
                                  <p:childTnLst>
                                    <p:animClr clrSpc="rgb" dir="cw">
                                      <p:cBhvr override="childStyle">
                                        <p:cTn id="14" dur="2000" fill="hold"/>
                                        <p:tgtEl>
                                          <p:spTgt spid="17413"/>
                                        </p:tgtEl>
                                        <p:attrNameLst>
                                          <p:attrName>style.color</p:attrName>
                                        </p:attrNameLst>
                                      </p:cBhvr>
                                      <p:to>
                                        <a:srgbClr val="FFFF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3" grpId="0"/>
      <p:bldP spid="17413" grpId="1"/>
      <p:bldP spid="17413" grpId="2"/>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ctrTitle"/>
          </p:nvPr>
        </p:nvSpPr>
        <p:spPr bwMode="auto">
          <a:xfrm>
            <a:off x="0" y="2417762"/>
            <a:ext cx="9144000" cy="1731318"/>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eaLnBrk="1" hangingPunct="1"/>
            <a:r>
              <a:rPr lang="en-GB" altLang="de-DE" sz="3600" dirty="0">
                <a:latin typeface="Verdana" pitchFamily="34" charset="0"/>
              </a:rPr>
              <a:t>As probably the only country in the world, South Africa has three capitals. Which of these is </a:t>
            </a:r>
            <a:r>
              <a:rPr lang="en-GB" altLang="de-DE" sz="3600" u="sng" dirty="0">
                <a:latin typeface="Verdana" pitchFamily="34" charset="0"/>
              </a:rPr>
              <a:t>not</a:t>
            </a:r>
            <a:r>
              <a:rPr lang="en-GB" altLang="de-DE" sz="3600" dirty="0">
                <a:latin typeface="Verdana" pitchFamily="34" charset="0"/>
              </a:rPr>
              <a:t> a capital?</a:t>
            </a:r>
            <a:r>
              <a:rPr lang="de-DE" altLang="de-DE" sz="3600" dirty="0"/>
              <a:t> </a:t>
            </a:r>
          </a:p>
        </p:txBody>
      </p:sp>
      <p:sp>
        <p:nvSpPr>
          <p:cNvPr id="17412" name="Text Box 4"/>
          <p:cNvSpPr txBox="1">
            <a:spLocks noChangeArrowheads="1"/>
          </p:cNvSpPr>
          <p:nvPr/>
        </p:nvSpPr>
        <p:spPr bwMode="auto">
          <a:xfrm>
            <a:off x="287338" y="5589240"/>
            <a:ext cx="4537075" cy="461665"/>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c) Johannesburg</a:t>
            </a:r>
            <a:endParaRPr lang="de-DE" altLang="de-DE" dirty="0"/>
          </a:p>
        </p:txBody>
      </p:sp>
      <p:sp>
        <p:nvSpPr>
          <p:cNvPr id="17413" name="Text Box 5"/>
          <p:cNvSpPr txBox="1">
            <a:spLocks noChangeArrowheads="1"/>
          </p:cNvSpPr>
          <p:nvPr/>
        </p:nvSpPr>
        <p:spPr bwMode="auto">
          <a:xfrm>
            <a:off x="4824413" y="4293096"/>
            <a:ext cx="4319587" cy="461665"/>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b) Pretoria</a:t>
            </a:r>
            <a:endParaRPr lang="de-DE" altLang="de-DE" dirty="0"/>
          </a:p>
        </p:txBody>
      </p:sp>
      <p:sp>
        <p:nvSpPr>
          <p:cNvPr id="17414" name="Text Box 6"/>
          <p:cNvSpPr txBox="1">
            <a:spLocks noChangeArrowheads="1"/>
          </p:cNvSpPr>
          <p:nvPr/>
        </p:nvSpPr>
        <p:spPr bwMode="auto">
          <a:xfrm>
            <a:off x="4826000" y="5589240"/>
            <a:ext cx="4068763" cy="461665"/>
          </a:xfrm>
          <a:prstGeom prst="rect">
            <a:avLst/>
          </a:prstGeom>
          <a:noFill/>
          <a:ln w="9525">
            <a:noFill/>
            <a:miter lim="800000"/>
            <a:headEnd/>
            <a:tailEnd/>
          </a:ln>
        </p:spPr>
        <p:txBody>
          <a:bodyPr>
            <a:spAutoFit/>
          </a:bodyPr>
          <a:lstStyle/>
          <a:p>
            <a:pPr marL="342900" indent="-342900">
              <a:spcBef>
                <a:spcPct val="50000"/>
              </a:spcBef>
            </a:pPr>
            <a:r>
              <a:rPr lang="es-ES" altLang="de-DE" sz="2400" b="1" dirty="0">
                <a:solidFill>
                  <a:schemeClr val="bg1"/>
                </a:solidFill>
                <a:latin typeface="Verdana" pitchFamily="34" charset="0"/>
              </a:rPr>
              <a:t>d) Bloemfontein</a:t>
            </a:r>
            <a:endParaRPr lang="de-DE" altLang="de-DE" dirty="0"/>
          </a:p>
        </p:txBody>
      </p:sp>
      <p:sp>
        <p:nvSpPr>
          <p:cNvPr id="5126" name="Text Box 7"/>
          <p:cNvSpPr txBox="1">
            <a:spLocks noChangeArrowheads="1"/>
          </p:cNvSpPr>
          <p:nvPr/>
        </p:nvSpPr>
        <p:spPr bwMode="auto">
          <a:xfrm>
            <a:off x="0" y="1125538"/>
            <a:ext cx="9144000" cy="366712"/>
          </a:xfrm>
          <a:prstGeom prst="rect">
            <a:avLst/>
          </a:prstGeom>
          <a:noFill/>
          <a:ln w="9525">
            <a:noFill/>
            <a:miter lim="800000"/>
            <a:headEnd/>
            <a:tailEnd/>
          </a:ln>
        </p:spPr>
        <p:txBody>
          <a:bodyPr>
            <a:spAutoFit/>
          </a:bodyPr>
          <a:lstStyle/>
          <a:p>
            <a:pPr algn="ctr">
              <a:spcBef>
                <a:spcPct val="50000"/>
              </a:spcBef>
            </a:pPr>
            <a:r>
              <a:rPr lang="de-DE" altLang="de-DE" b="1" dirty="0" err="1">
                <a:solidFill>
                  <a:srgbClr val="FF0000"/>
                </a:solidFill>
                <a:latin typeface="Verdana" pitchFamily="34" charset="0"/>
              </a:rPr>
              <a:t>Question</a:t>
            </a:r>
            <a:r>
              <a:rPr lang="de-DE" altLang="de-DE" b="1" dirty="0">
                <a:solidFill>
                  <a:srgbClr val="FF0000"/>
                </a:solidFill>
                <a:latin typeface="Verdana" pitchFamily="34" charset="0"/>
              </a:rPr>
              <a:t> 6</a:t>
            </a:r>
          </a:p>
        </p:txBody>
      </p:sp>
      <p:sp>
        <p:nvSpPr>
          <p:cNvPr id="2" name="Text Box 4"/>
          <p:cNvSpPr txBox="1">
            <a:spLocks noChangeArrowheads="1"/>
          </p:cNvSpPr>
          <p:nvPr/>
        </p:nvSpPr>
        <p:spPr bwMode="auto">
          <a:xfrm>
            <a:off x="287338" y="4335959"/>
            <a:ext cx="4538662" cy="461665"/>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a) Cape Town</a:t>
            </a:r>
            <a:endParaRPr lang="de-DE" altLang="de-DE" dirty="0"/>
          </a:p>
        </p:txBody>
      </p:sp>
      <p:pic>
        <p:nvPicPr>
          <p:cNvPr id="4" name="Grafik 3">
            <a:extLst>
              <a:ext uri="{FF2B5EF4-FFF2-40B4-BE49-F238E27FC236}">
                <a16:creationId xmlns:a16="http://schemas.microsoft.com/office/drawing/2014/main" id="{1B238FE8-571A-13E5-4228-065E2FEB386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492128" y="932888"/>
            <a:ext cx="2232000" cy="148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grpId="0" nodeType="clickEffect">
                                  <p:stCondLst>
                                    <p:cond delay="0"/>
                                  </p:stCondLst>
                                  <p:childTnLst>
                                    <p:set>
                                      <p:cBhvr>
                                        <p:cTn id="13" dur="1" fill="hold">
                                          <p:stCondLst>
                                            <p:cond delay="0"/>
                                          </p:stCondLst>
                                        </p:cTn>
                                        <p:tgtEl>
                                          <p:spTgt spid="17410"/>
                                        </p:tgtEl>
                                        <p:attrNameLst>
                                          <p:attrName>style.visibility</p:attrName>
                                        </p:attrNameLst>
                                      </p:cBhvr>
                                      <p:to>
                                        <p:strVal val="visible"/>
                                      </p:to>
                                    </p:set>
                                    <p:animEffect transition="in" filter="blinds(horizontal)">
                                      <p:cBhvr>
                                        <p:cTn id="14" dur="500"/>
                                        <p:tgtEl>
                                          <p:spTgt spid="17410"/>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7413"/>
                                        </p:tgtEl>
                                        <p:attrNameLst>
                                          <p:attrName>style.visibility</p:attrName>
                                        </p:attrNameLst>
                                      </p:cBhvr>
                                      <p:to>
                                        <p:strVal val="visible"/>
                                      </p:to>
                                    </p:set>
                                    <p:anim calcmode="lin" valueType="num">
                                      <p:cBhvr additive="base">
                                        <p:cTn id="25" dur="500" fill="hold"/>
                                        <p:tgtEl>
                                          <p:spTgt spid="17413"/>
                                        </p:tgtEl>
                                        <p:attrNameLst>
                                          <p:attrName>ppt_x</p:attrName>
                                        </p:attrNameLst>
                                      </p:cBhvr>
                                      <p:tavLst>
                                        <p:tav tm="0">
                                          <p:val>
                                            <p:strVal val="#ppt_x"/>
                                          </p:val>
                                        </p:tav>
                                        <p:tav tm="100000">
                                          <p:val>
                                            <p:strVal val="#ppt_x"/>
                                          </p:val>
                                        </p:tav>
                                      </p:tavLst>
                                    </p:anim>
                                    <p:anim calcmode="lin" valueType="num">
                                      <p:cBhvr additive="base">
                                        <p:cTn id="26" dur="500" fill="hold"/>
                                        <p:tgtEl>
                                          <p:spTgt spid="1741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7412"/>
                                        </p:tgtEl>
                                        <p:attrNameLst>
                                          <p:attrName>style.visibility</p:attrName>
                                        </p:attrNameLst>
                                      </p:cBhvr>
                                      <p:to>
                                        <p:strVal val="visible"/>
                                      </p:to>
                                    </p:set>
                                    <p:anim calcmode="lin" valueType="num">
                                      <p:cBhvr additive="base">
                                        <p:cTn id="31" dur="500" fill="hold"/>
                                        <p:tgtEl>
                                          <p:spTgt spid="17412"/>
                                        </p:tgtEl>
                                        <p:attrNameLst>
                                          <p:attrName>ppt_x</p:attrName>
                                        </p:attrNameLst>
                                      </p:cBhvr>
                                      <p:tavLst>
                                        <p:tav tm="0">
                                          <p:val>
                                            <p:strVal val="#ppt_x"/>
                                          </p:val>
                                        </p:tav>
                                        <p:tav tm="100000">
                                          <p:val>
                                            <p:strVal val="#ppt_x"/>
                                          </p:val>
                                        </p:tav>
                                      </p:tavLst>
                                    </p:anim>
                                    <p:anim calcmode="lin" valueType="num">
                                      <p:cBhvr additive="base">
                                        <p:cTn id="32" dur="500" fill="hold"/>
                                        <p:tgtEl>
                                          <p:spTgt spid="1741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7414"/>
                                        </p:tgtEl>
                                        <p:attrNameLst>
                                          <p:attrName>style.visibility</p:attrName>
                                        </p:attrNameLst>
                                      </p:cBhvr>
                                      <p:to>
                                        <p:strVal val="visible"/>
                                      </p:to>
                                    </p:set>
                                    <p:anim calcmode="lin" valueType="num">
                                      <p:cBhvr additive="base">
                                        <p:cTn id="37" dur="500" fill="hold"/>
                                        <p:tgtEl>
                                          <p:spTgt spid="17414"/>
                                        </p:tgtEl>
                                        <p:attrNameLst>
                                          <p:attrName>ppt_x</p:attrName>
                                        </p:attrNameLst>
                                      </p:cBhvr>
                                      <p:tavLst>
                                        <p:tav tm="0">
                                          <p:val>
                                            <p:strVal val="#ppt_x"/>
                                          </p:val>
                                        </p:tav>
                                        <p:tav tm="100000">
                                          <p:val>
                                            <p:strVal val="#ppt_x"/>
                                          </p:val>
                                        </p:tav>
                                      </p:tavLst>
                                    </p:anim>
                                    <p:anim calcmode="lin" valueType="num">
                                      <p:cBhvr additive="base">
                                        <p:cTn id="38" dur="500" fill="hold"/>
                                        <p:tgtEl>
                                          <p:spTgt spid="17414"/>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xit" presetSubtype="4" fill="hold" grpId="1" nodeType="clickEffect">
                                  <p:stCondLst>
                                    <p:cond delay="0"/>
                                  </p:stCondLst>
                                  <p:childTnLst>
                                    <p:anim calcmode="lin" valueType="num">
                                      <p:cBhvr additive="base">
                                        <p:cTn id="42" dur="500"/>
                                        <p:tgtEl>
                                          <p:spTgt spid="17414"/>
                                        </p:tgtEl>
                                        <p:attrNameLst>
                                          <p:attrName>ppt_x</p:attrName>
                                        </p:attrNameLst>
                                      </p:cBhvr>
                                      <p:tavLst>
                                        <p:tav tm="0">
                                          <p:val>
                                            <p:strVal val="ppt_x"/>
                                          </p:val>
                                        </p:tav>
                                        <p:tav tm="100000">
                                          <p:val>
                                            <p:strVal val="ppt_x"/>
                                          </p:val>
                                        </p:tav>
                                      </p:tavLst>
                                    </p:anim>
                                    <p:anim calcmode="lin" valueType="num">
                                      <p:cBhvr additive="base">
                                        <p:cTn id="43" dur="500"/>
                                        <p:tgtEl>
                                          <p:spTgt spid="17414"/>
                                        </p:tgtEl>
                                        <p:attrNameLst>
                                          <p:attrName>ppt_y</p:attrName>
                                        </p:attrNameLst>
                                      </p:cBhvr>
                                      <p:tavLst>
                                        <p:tav tm="0">
                                          <p:val>
                                            <p:strVal val="ppt_y"/>
                                          </p:val>
                                        </p:tav>
                                        <p:tav tm="100000">
                                          <p:val>
                                            <p:strVal val="1+ppt_h/2"/>
                                          </p:val>
                                        </p:tav>
                                      </p:tavLst>
                                    </p:anim>
                                    <p:set>
                                      <p:cBhvr>
                                        <p:cTn id="44" dur="1" fill="hold">
                                          <p:stCondLst>
                                            <p:cond delay="499"/>
                                          </p:stCondLst>
                                        </p:cTn>
                                        <p:tgtEl>
                                          <p:spTgt spid="17414"/>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6" presetClass="emph" presetSubtype="0" fill="hold" grpId="1" nodeType="clickEffect">
                                  <p:stCondLst>
                                    <p:cond delay="0"/>
                                  </p:stCondLst>
                                  <p:childTnLst>
                                    <p:animScale>
                                      <p:cBhvr>
                                        <p:cTn id="48" dur="2000" fill="hold"/>
                                        <p:tgtEl>
                                          <p:spTgt spid="17412"/>
                                        </p:tgtEl>
                                      </p:cBhvr>
                                      <p:by x="150000" y="150000"/>
                                    </p:animScale>
                                  </p:childTnLst>
                                </p:cTn>
                              </p:par>
                            </p:childTnLst>
                          </p:cTn>
                        </p:par>
                      </p:childTnLst>
                    </p:cTn>
                  </p:par>
                  <p:par>
                    <p:cTn id="49" fill="hold">
                      <p:stCondLst>
                        <p:cond delay="indefinite"/>
                      </p:stCondLst>
                      <p:childTnLst>
                        <p:par>
                          <p:cTn id="50" fill="hold">
                            <p:stCondLst>
                              <p:cond delay="0"/>
                            </p:stCondLst>
                            <p:childTnLst>
                              <p:par>
                                <p:cTn id="51" presetID="3" presetClass="emph" presetSubtype="2" fill="hold" grpId="2" nodeType="clickEffect">
                                  <p:stCondLst>
                                    <p:cond delay="0"/>
                                  </p:stCondLst>
                                  <p:childTnLst>
                                    <p:animClr clrSpc="rgb" dir="cw">
                                      <p:cBhvr override="childStyle">
                                        <p:cTn id="52" dur="2000" fill="hold"/>
                                        <p:tgtEl>
                                          <p:spTgt spid="17412"/>
                                        </p:tgtEl>
                                        <p:attrNameLst>
                                          <p:attrName>style.color</p:attrName>
                                        </p:attrNameLst>
                                      </p:cBhvr>
                                      <p:to>
                                        <a:srgbClr val="FFFF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nimBg="1"/>
      <p:bldP spid="17412" grpId="0"/>
      <p:bldP spid="17412" grpId="1"/>
      <p:bldP spid="17412" grpId="2"/>
      <p:bldP spid="17413" grpId="0"/>
      <p:bldP spid="17414" grpId="0"/>
      <p:bldP spid="17414" grpId="1"/>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90B19B-EBE1-A711-4023-E7430E268986}"/>
            </a:ext>
          </a:extLst>
        </p:cNvPr>
        <p:cNvGrpSpPr/>
        <p:nvPr/>
      </p:nvGrpSpPr>
      <p:grpSpPr>
        <a:xfrm>
          <a:off x="0" y="0"/>
          <a:ext cx="0" cy="0"/>
          <a:chOff x="0" y="0"/>
          <a:chExt cx="0" cy="0"/>
        </a:xfrm>
      </p:grpSpPr>
      <p:sp>
        <p:nvSpPr>
          <p:cNvPr id="17410" name="Rectangle 2">
            <a:extLst>
              <a:ext uri="{FF2B5EF4-FFF2-40B4-BE49-F238E27FC236}">
                <a16:creationId xmlns:a16="http://schemas.microsoft.com/office/drawing/2014/main" id="{EB1327F6-B6F2-16ED-2515-593D53BCCAF8}"/>
              </a:ext>
            </a:extLst>
          </p:cNvPr>
          <p:cNvSpPr>
            <a:spLocks noGrp="1" noChangeArrowheads="1"/>
          </p:cNvSpPr>
          <p:nvPr>
            <p:ph type="ctrTitle"/>
          </p:nvPr>
        </p:nvSpPr>
        <p:spPr bwMode="auto">
          <a:xfrm>
            <a:off x="0" y="2417762"/>
            <a:ext cx="9144000" cy="1731318"/>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eaLnBrk="1" hangingPunct="1"/>
            <a:r>
              <a:rPr lang="en-GB" altLang="de-DE" sz="3600" dirty="0">
                <a:latin typeface="Verdana" pitchFamily="34" charset="0"/>
              </a:rPr>
              <a:t>As probably the only country in the world, South Africa has three capitals. Which of these is not a capital?</a:t>
            </a:r>
            <a:r>
              <a:rPr lang="de-DE" altLang="de-DE" sz="3600" dirty="0"/>
              <a:t> </a:t>
            </a:r>
          </a:p>
        </p:txBody>
      </p:sp>
      <p:sp>
        <p:nvSpPr>
          <p:cNvPr id="17413" name="Text Box 5">
            <a:extLst>
              <a:ext uri="{FF2B5EF4-FFF2-40B4-BE49-F238E27FC236}">
                <a16:creationId xmlns:a16="http://schemas.microsoft.com/office/drawing/2014/main" id="{8831A018-4157-8407-A344-77BA701664FA}"/>
              </a:ext>
            </a:extLst>
          </p:cNvPr>
          <p:cNvSpPr txBox="1">
            <a:spLocks noChangeArrowheads="1"/>
          </p:cNvSpPr>
          <p:nvPr/>
        </p:nvSpPr>
        <p:spPr bwMode="auto">
          <a:xfrm>
            <a:off x="4824413" y="4407495"/>
            <a:ext cx="4319587" cy="461665"/>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b) Pretoria</a:t>
            </a:r>
            <a:endParaRPr lang="de-DE" altLang="de-DE" dirty="0"/>
          </a:p>
        </p:txBody>
      </p:sp>
      <p:sp>
        <p:nvSpPr>
          <p:cNvPr id="17414" name="Text Box 6">
            <a:extLst>
              <a:ext uri="{FF2B5EF4-FFF2-40B4-BE49-F238E27FC236}">
                <a16:creationId xmlns:a16="http://schemas.microsoft.com/office/drawing/2014/main" id="{2448D350-5C29-830F-82EE-2EB360D5D307}"/>
              </a:ext>
            </a:extLst>
          </p:cNvPr>
          <p:cNvSpPr txBox="1">
            <a:spLocks noChangeArrowheads="1"/>
          </p:cNvSpPr>
          <p:nvPr/>
        </p:nvSpPr>
        <p:spPr bwMode="auto">
          <a:xfrm>
            <a:off x="4826000" y="5589240"/>
            <a:ext cx="4068763" cy="461665"/>
          </a:xfrm>
          <a:prstGeom prst="rect">
            <a:avLst/>
          </a:prstGeom>
          <a:noFill/>
          <a:ln w="9525">
            <a:noFill/>
            <a:miter lim="800000"/>
            <a:headEnd/>
            <a:tailEnd/>
          </a:ln>
        </p:spPr>
        <p:txBody>
          <a:bodyPr>
            <a:spAutoFit/>
          </a:bodyPr>
          <a:lstStyle/>
          <a:p>
            <a:pPr marL="342900" indent="-342900">
              <a:spcBef>
                <a:spcPct val="50000"/>
              </a:spcBef>
            </a:pPr>
            <a:r>
              <a:rPr lang="es-ES" altLang="de-DE" sz="2400" b="1" dirty="0">
                <a:solidFill>
                  <a:schemeClr val="bg1"/>
                </a:solidFill>
                <a:latin typeface="Verdana" pitchFamily="34" charset="0"/>
              </a:rPr>
              <a:t>d) Bloemfontein</a:t>
            </a:r>
            <a:endParaRPr lang="de-DE" altLang="de-DE" dirty="0"/>
          </a:p>
        </p:txBody>
      </p:sp>
      <p:sp>
        <p:nvSpPr>
          <p:cNvPr id="5126" name="Text Box 7">
            <a:extLst>
              <a:ext uri="{FF2B5EF4-FFF2-40B4-BE49-F238E27FC236}">
                <a16:creationId xmlns:a16="http://schemas.microsoft.com/office/drawing/2014/main" id="{2B7BD0FC-81B0-D86E-2D3B-CF860ECA1791}"/>
              </a:ext>
            </a:extLst>
          </p:cNvPr>
          <p:cNvSpPr txBox="1">
            <a:spLocks noChangeArrowheads="1"/>
          </p:cNvSpPr>
          <p:nvPr/>
        </p:nvSpPr>
        <p:spPr bwMode="auto">
          <a:xfrm>
            <a:off x="0" y="1125538"/>
            <a:ext cx="9144000" cy="366712"/>
          </a:xfrm>
          <a:prstGeom prst="rect">
            <a:avLst/>
          </a:prstGeom>
          <a:noFill/>
          <a:ln w="9525">
            <a:noFill/>
            <a:miter lim="800000"/>
            <a:headEnd/>
            <a:tailEnd/>
          </a:ln>
        </p:spPr>
        <p:txBody>
          <a:bodyPr>
            <a:spAutoFit/>
          </a:bodyPr>
          <a:lstStyle/>
          <a:p>
            <a:pPr algn="ctr">
              <a:spcBef>
                <a:spcPct val="50000"/>
              </a:spcBef>
            </a:pPr>
            <a:r>
              <a:rPr lang="de-DE" altLang="de-DE" b="1" dirty="0" err="1">
                <a:solidFill>
                  <a:srgbClr val="FF0000"/>
                </a:solidFill>
                <a:latin typeface="Verdana" pitchFamily="34" charset="0"/>
              </a:rPr>
              <a:t>Question</a:t>
            </a:r>
            <a:r>
              <a:rPr lang="de-DE" altLang="de-DE" b="1" dirty="0">
                <a:solidFill>
                  <a:srgbClr val="FF0000"/>
                </a:solidFill>
                <a:latin typeface="Verdana" pitchFamily="34" charset="0"/>
              </a:rPr>
              <a:t> 6</a:t>
            </a:r>
          </a:p>
        </p:txBody>
      </p:sp>
      <p:sp>
        <p:nvSpPr>
          <p:cNvPr id="2" name="Text Box 4">
            <a:extLst>
              <a:ext uri="{FF2B5EF4-FFF2-40B4-BE49-F238E27FC236}">
                <a16:creationId xmlns:a16="http://schemas.microsoft.com/office/drawing/2014/main" id="{997956B3-C37E-91D9-6551-1876DACBDAFD}"/>
              </a:ext>
            </a:extLst>
          </p:cNvPr>
          <p:cNvSpPr txBox="1">
            <a:spLocks noChangeArrowheads="1"/>
          </p:cNvSpPr>
          <p:nvPr/>
        </p:nvSpPr>
        <p:spPr bwMode="auto">
          <a:xfrm>
            <a:off x="287338" y="4479503"/>
            <a:ext cx="2628478" cy="461665"/>
          </a:xfrm>
          <a:prstGeom prst="rect">
            <a:avLst/>
          </a:prstGeom>
          <a:noFill/>
          <a:ln w="9525">
            <a:noFill/>
            <a:miter lim="800000"/>
            <a:headEnd/>
            <a:tailEnd/>
          </a:ln>
        </p:spPr>
        <p:txBody>
          <a:bodyPr wrap="square">
            <a:spAutoFit/>
          </a:bodyPr>
          <a:lstStyle/>
          <a:p>
            <a:pPr marL="342900" indent="-342900">
              <a:spcBef>
                <a:spcPct val="50000"/>
              </a:spcBef>
            </a:pPr>
            <a:r>
              <a:rPr lang="en-GB" altLang="de-DE" sz="2400" b="1" dirty="0">
                <a:solidFill>
                  <a:schemeClr val="bg1"/>
                </a:solidFill>
                <a:latin typeface="Verdana" pitchFamily="34" charset="0"/>
              </a:rPr>
              <a:t>a) Cape Town</a:t>
            </a:r>
            <a:endParaRPr lang="de-DE" altLang="de-DE" dirty="0"/>
          </a:p>
        </p:txBody>
      </p:sp>
      <p:pic>
        <p:nvPicPr>
          <p:cNvPr id="4" name="Grafik 3">
            <a:extLst>
              <a:ext uri="{FF2B5EF4-FFF2-40B4-BE49-F238E27FC236}">
                <a16:creationId xmlns:a16="http://schemas.microsoft.com/office/drawing/2014/main" id="{881110A7-A3AA-B9E0-1A3D-DF2952FA21D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492128" y="932888"/>
            <a:ext cx="2232000" cy="1488000"/>
          </a:xfrm>
          <a:prstGeom prst="rect">
            <a:avLst/>
          </a:prstGeom>
        </p:spPr>
      </p:pic>
      <p:sp>
        <p:nvSpPr>
          <p:cNvPr id="3" name="Text Box 4">
            <a:extLst>
              <a:ext uri="{FF2B5EF4-FFF2-40B4-BE49-F238E27FC236}">
                <a16:creationId xmlns:a16="http://schemas.microsoft.com/office/drawing/2014/main" id="{CDE9AEE2-9CAE-3A2A-0A68-835543201799}"/>
              </a:ext>
            </a:extLst>
          </p:cNvPr>
          <p:cNvSpPr txBox="1">
            <a:spLocks noChangeArrowheads="1"/>
          </p:cNvSpPr>
          <p:nvPr/>
        </p:nvSpPr>
        <p:spPr bwMode="auto">
          <a:xfrm>
            <a:off x="287338" y="4839543"/>
            <a:ext cx="2628478" cy="461665"/>
          </a:xfrm>
          <a:prstGeom prst="rect">
            <a:avLst/>
          </a:prstGeom>
          <a:noFill/>
          <a:ln w="9525">
            <a:noFill/>
            <a:miter lim="800000"/>
            <a:headEnd/>
            <a:tailEnd/>
          </a:ln>
        </p:spPr>
        <p:txBody>
          <a:bodyPr wrap="square">
            <a:spAutoFit/>
          </a:bodyPr>
          <a:lstStyle/>
          <a:p>
            <a:pPr marL="342900" indent="-342900">
              <a:spcBef>
                <a:spcPct val="50000"/>
              </a:spcBef>
            </a:pPr>
            <a:r>
              <a:rPr lang="en-GB" altLang="de-DE" sz="2400" b="1" dirty="0">
                <a:solidFill>
                  <a:schemeClr val="bg1"/>
                </a:solidFill>
                <a:latin typeface="Verdana" pitchFamily="34" charset="0"/>
              </a:rPr>
              <a:t>Parliament</a:t>
            </a:r>
            <a:endParaRPr lang="de-DE" altLang="de-DE" dirty="0"/>
          </a:p>
        </p:txBody>
      </p:sp>
      <p:sp>
        <p:nvSpPr>
          <p:cNvPr id="5" name="Text Box 4">
            <a:extLst>
              <a:ext uri="{FF2B5EF4-FFF2-40B4-BE49-F238E27FC236}">
                <a16:creationId xmlns:a16="http://schemas.microsoft.com/office/drawing/2014/main" id="{F709DF54-7B26-762E-5984-DE34A7F3FF3E}"/>
              </a:ext>
            </a:extLst>
          </p:cNvPr>
          <p:cNvSpPr txBox="1">
            <a:spLocks noChangeArrowheads="1"/>
          </p:cNvSpPr>
          <p:nvPr/>
        </p:nvSpPr>
        <p:spPr bwMode="auto">
          <a:xfrm>
            <a:off x="4823842" y="4797152"/>
            <a:ext cx="2628478" cy="461665"/>
          </a:xfrm>
          <a:prstGeom prst="rect">
            <a:avLst/>
          </a:prstGeom>
          <a:noFill/>
          <a:ln w="9525">
            <a:noFill/>
            <a:miter lim="800000"/>
            <a:headEnd/>
            <a:tailEnd/>
          </a:ln>
        </p:spPr>
        <p:txBody>
          <a:bodyPr wrap="square">
            <a:spAutoFit/>
          </a:bodyPr>
          <a:lstStyle/>
          <a:p>
            <a:pPr marL="342900" indent="-342900">
              <a:spcBef>
                <a:spcPct val="50000"/>
              </a:spcBef>
            </a:pPr>
            <a:r>
              <a:rPr lang="en-GB" altLang="de-DE" sz="2400" b="1" dirty="0">
                <a:solidFill>
                  <a:schemeClr val="bg1"/>
                </a:solidFill>
                <a:latin typeface="Verdana" pitchFamily="34" charset="0"/>
              </a:rPr>
              <a:t>Government</a:t>
            </a:r>
            <a:endParaRPr lang="de-DE" altLang="de-DE" dirty="0"/>
          </a:p>
        </p:txBody>
      </p:sp>
      <p:sp>
        <p:nvSpPr>
          <p:cNvPr id="6" name="Text Box 4">
            <a:extLst>
              <a:ext uri="{FF2B5EF4-FFF2-40B4-BE49-F238E27FC236}">
                <a16:creationId xmlns:a16="http://schemas.microsoft.com/office/drawing/2014/main" id="{00AF1CB1-805C-4E08-5486-065291DE0FF3}"/>
              </a:ext>
            </a:extLst>
          </p:cNvPr>
          <p:cNvSpPr txBox="1">
            <a:spLocks noChangeArrowheads="1"/>
          </p:cNvSpPr>
          <p:nvPr/>
        </p:nvSpPr>
        <p:spPr bwMode="auto">
          <a:xfrm>
            <a:off x="4823842" y="5919663"/>
            <a:ext cx="3492574" cy="830997"/>
          </a:xfrm>
          <a:prstGeom prst="rect">
            <a:avLst/>
          </a:prstGeom>
          <a:noFill/>
          <a:ln w="9525">
            <a:noFill/>
            <a:miter lim="800000"/>
            <a:headEnd/>
            <a:tailEnd/>
          </a:ln>
        </p:spPr>
        <p:txBody>
          <a:bodyPr wrap="square">
            <a:spAutoFit/>
          </a:bodyPr>
          <a:lstStyle/>
          <a:p>
            <a:pPr marL="342900" indent="-342900">
              <a:spcBef>
                <a:spcPct val="50000"/>
              </a:spcBef>
            </a:pPr>
            <a:r>
              <a:rPr lang="en-GB" altLang="de-DE" sz="2400" b="1" dirty="0">
                <a:solidFill>
                  <a:schemeClr val="bg1"/>
                </a:solidFill>
                <a:latin typeface="Verdana" pitchFamily="34" charset="0"/>
              </a:rPr>
              <a:t>Court of Appeal</a:t>
            </a:r>
          </a:p>
          <a:p>
            <a:pPr marL="342900" indent="-342900">
              <a:spcBef>
                <a:spcPct val="50000"/>
              </a:spcBef>
            </a:pPr>
            <a:r>
              <a:rPr lang="en-GB" altLang="de-DE" sz="1600" b="1" dirty="0">
                <a:solidFill>
                  <a:schemeClr val="bg1"/>
                </a:solidFill>
                <a:latin typeface="Verdana" pitchFamily="34" charset="0"/>
              </a:rPr>
              <a:t>Oberstes </a:t>
            </a:r>
            <a:r>
              <a:rPr lang="en-GB" altLang="de-DE" sz="1600" b="1" dirty="0" err="1">
                <a:solidFill>
                  <a:schemeClr val="bg1"/>
                </a:solidFill>
                <a:latin typeface="Verdana" pitchFamily="34" charset="0"/>
              </a:rPr>
              <a:t>Berufungsgericht</a:t>
            </a:r>
            <a:endParaRPr lang="de-DE" altLang="de-DE" sz="1600" dirty="0"/>
          </a:p>
        </p:txBody>
      </p:sp>
    </p:spTree>
    <p:extLst>
      <p:ext uri="{BB962C8B-B14F-4D97-AF65-F5344CB8AC3E}">
        <p14:creationId xmlns:p14="http://schemas.microsoft.com/office/powerpoint/2010/main" val="19434182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descr="Ein Bild, das Sport, Sportspiele, Person, Basketball enthält.&#10;&#10;KI-generierte Inhalte können fehlerhaft sein.">
            <a:extLst>
              <a:ext uri="{FF2B5EF4-FFF2-40B4-BE49-F238E27FC236}">
                <a16:creationId xmlns:a16="http://schemas.microsoft.com/office/drawing/2014/main" id="{AB400E9C-F580-4548-CA48-8844071647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37828"/>
            <a:ext cx="9144000" cy="5143500"/>
          </a:xfrm>
          <a:prstGeom prst="rect">
            <a:avLst/>
          </a:prstGeom>
        </p:spPr>
      </p:pic>
    </p:spTree>
    <p:extLst>
      <p:ext uri="{BB962C8B-B14F-4D97-AF65-F5344CB8AC3E}">
        <p14:creationId xmlns:p14="http://schemas.microsoft.com/office/powerpoint/2010/main" val="480726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3"/>
          <p:cNvSpPr txBox="1">
            <a:spLocks noChangeArrowheads="1"/>
          </p:cNvSpPr>
          <p:nvPr/>
        </p:nvSpPr>
        <p:spPr bwMode="auto">
          <a:xfrm>
            <a:off x="287338" y="5006975"/>
            <a:ext cx="4068762" cy="457200"/>
          </a:xfrm>
          <a:prstGeom prst="rect">
            <a:avLst/>
          </a:prstGeom>
          <a:noFill/>
          <a:ln w="9525">
            <a:noFill/>
            <a:miter lim="800000"/>
            <a:headEnd/>
            <a:tailEnd/>
          </a:ln>
        </p:spPr>
        <p:txBody>
          <a:bodyPr>
            <a:spAutoFit/>
          </a:bodyPr>
          <a:lstStyle/>
          <a:p>
            <a:pPr marL="342900" indent="-342900">
              <a:spcBef>
                <a:spcPct val="50000"/>
              </a:spcBef>
              <a:buFontTx/>
              <a:buAutoNum type="alphaLcParenR"/>
            </a:pPr>
            <a:r>
              <a:rPr lang="en-GB" altLang="de-DE" sz="2400" b="1" dirty="0">
                <a:solidFill>
                  <a:schemeClr val="bg1"/>
                </a:solidFill>
                <a:latin typeface="Verdana" pitchFamily="34" charset="0"/>
              </a:rPr>
              <a:t> Dallas Cowboys</a:t>
            </a:r>
            <a:endParaRPr lang="de-DE" altLang="de-DE" dirty="0"/>
          </a:p>
        </p:txBody>
      </p:sp>
      <p:sp>
        <p:nvSpPr>
          <p:cNvPr id="5124" name="Text Box 4"/>
          <p:cNvSpPr txBox="1">
            <a:spLocks noChangeArrowheads="1"/>
          </p:cNvSpPr>
          <p:nvPr/>
        </p:nvSpPr>
        <p:spPr bwMode="auto">
          <a:xfrm>
            <a:off x="287338" y="5780088"/>
            <a:ext cx="4068762" cy="457200"/>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c) L.A. Lakers</a:t>
            </a:r>
            <a:endParaRPr lang="de-DE" altLang="de-DE" dirty="0"/>
          </a:p>
        </p:txBody>
      </p:sp>
      <p:sp>
        <p:nvSpPr>
          <p:cNvPr id="5125" name="Text Box 5"/>
          <p:cNvSpPr txBox="1">
            <a:spLocks noChangeArrowheads="1"/>
          </p:cNvSpPr>
          <p:nvPr/>
        </p:nvSpPr>
        <p:spPr bwMode="auto">
          <a:xfrm>
            <a:off x="4607694" y="5780088"/>
            <a:ext cx="4068762" cy="457200"/>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d) Sacramento Kings</a:t>
            </a:r>
            <a:endParaRPr lang="de-DE" altLang="de-DE" dirty="0"/>
          </a:p>
        </p:txBody>
      </p:sp>
      <p:sp>
        <p:nvSpPr>
          <p:cNvPr id="5126" name="Text Box 6"/>
          <p:cNvSpPr txBox="1">
            <a:spLocks noChangeArrowheads="1"/>
          </p:cNvSpPr>
          <p:nvPr/>
        </p:nvSpPr>
        <p:spPr bwMode="auto">
          <a:xfrm>
            <a:off x="4572000" y="4987925"/>
            <a:ext cx="4572000" cy="461665"/>
          </a:xfrm>
          <a:prstGeom prst="rect">
            <a:avLst/>
          </a:prstGeom>
          <a:noFill/>
          <a:ln w="9525">
            <a:noFill/>
            <a:miter lim="800000"/>
            <a:headEnd/>
            <a:tailEnd/>
          </a:ln>
        </p:spPr>
        <p:txBody>
          <a:bodyPr wrap="square">
            <a:spAutoFit/>
          </a:bodyPr>
          <a:lstStyle/>
          <a:p>
            <a:pPr marL="342900" indent="-342900">
              <a:spcBef>
                <a:spcPct val="50000"/>
              </a:spcBef>
            </a:pPr>
            <a:r>
              <a:rPr lang="es-ES" altLang="de-DE" sz="2400" b="1" dirty="0">
                <a:solidFill>
                  <a:schemeClr val="bg1"/>
                </a:solidFill>
                <a:latin typeface="Verdana" pitchFamily="34" charset="0"/>
              </a:rPr>
              <a:t>b) Orlando Magic</a:t>
            </a:r>
            <a:endParaRPr lang="de-DE" altLang="de-DE" dirty="0"/>
          </a:p>
        </p:txBody>
      </p:sp>
      <p:sp>
        <p:nvSpPr>
          <p:cNvPr id="10247" name="Text Box 7"/>
          <p:cNvSpPr txBox="1">
            <a:spLocks noChangeArrowheads="1"/>
          </p:cNvSpPr>
          <p:nvPr/>
        </p:nvSpPr>
        <p:spPr bwMode="auto">
          <a:xfrm>
            <a:off x="0" y="1125538"/>
            <a:ext cx="9144000" cy="366712"/>
          </a:xfrm>
          <a:prstGeom prst="rect">
            <a:avLst/>
          </a:prstGeom>
          <a:noFill/>
          <a:ln w="9525">
            <a:noFill/>
            <a:miter lim="800000"/>
            <a:headEnd/>
            <a:tailEnd/>
          </a:ln>
        </p:spPr>
        <p:txBody>
          <a:bodyPr>
            <a:spAutoFit/>
          </a:bodyPr>
          <a:lstStyle/>
          <a:p>
            <a:pPr algn="ctr">
              <a:spcBef>
                <a:spcPct val="50000"/>
              </a:spcBef>
            </a:pPr>
            <a:r>
              <a:rPr lang="de-DE" altLang="de-DE" b="1" dirty="0" err="1">
                <a:solidFill>
                  <a:srgbClr val="FF0000"/>
                </a:solidFill>
                <a:latin typeface="Verdana" pitchFamily="34" charset="0"/>
              </a:rPr>
              <a:t>Question</a:t>
            </a:r>
            <a:r>
              <a:rPr lang="de-DE" altLang="de-DE" b="1" dirty="0">
                <a:solidFill>
                  <a:srgbClr val="FF0000"/>
                </a:solidFill>
                <a:latin typeface="Verdana" pitchFamily="34" charset="0"/>
              </a:rPr>
              <a:t> 7</a:t>
            </a:r>
          </a:p>
        </p:txBody>
      </p:sp>
      <p:sp>
        <p:nvSpPr>
          <p:cNvPr id="10" name="Rectangle 2"/>
          <p:cNvSpPr>
            <a:spLocks noGrp="1" noChangeArrowheads="1"/>
          </p:cNvSpPr>
          <p:nvPr>
            <p:ph type="ctrTitle"/>
          </p:nvPr>
        </p:nvSpPr>
        <p:spPr bwMode="auto">
          <a:xfrm>
            <a:off x="0" y="1988840"/>
            <a:ext cx="9144000" cy="2520279"/>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eaLnBrk="1" hangingPunct="1"/>
            <a:r>
              <a:rPr lang="de-DE" altLang="de-DE" sz="3600" dirty="0">
                <a:latin typeface="Verdana" pitchFamily="34" charset="0"/>
              </a:rPr>
              <a:t>With Dennis Schröder </a:t>
            </a:r>
            <a:r>
              <a:rPr lang="de-DE" altLang="de-DE" sz="3600" dirty="0" err="1">
                <a:latin typeface="Verdana" pitchFamily="34" charset="0"/>
              </a:rPr>
              <a:t>as</a:t>
            </a:r>
            <a:r>
              <a:rPr lang="de-DE" altLang="de-DE" sz="3600" dirty="0">
                <a:latin typeface="Verdana" pitchFamily="34" charset="0"/>
              </a:rPr>
              <a:t> </a:t>
            </a:r>
            <a:r>
              <a:rPr lang="de-DE" altLang="de-DE" sz="3600" dirty="0" err="1">
                <a:latin typeface="Verdana" pitchFamily="34" charset="0"/>
              </a:rPr>
              <a:t>the</a:t>
            </a:r>
            <a:r>
              <a:rPr lang="de-DE" altLang="de-DE" sz="3600" dirty="0">
                <a:latin typeface="Verdana" pitchFamily="34" charset="0"/>
              </a:rPr>
              <a:t> Captain </a:t>
            </a:r>
            <a:r>
              <a:rPr lang="de-DE" altLang="de-DE" sz="3600" dirty="0" err="1">
                <a:latin typeface="Verdana" pitchFamily="34" charset="0"/>
              </a:rPr>
              <a:t>the</a:t>
            </a:r>
            <a:r>
              <a:rPr lang="de-DE" altLang="de-DE" sz="3600" dirty="0">
                <a:latin typeface="Verdana" pitchFamily="34" charset="0"/>
              </a:rPr>
              <a:t> German Basketball </a:t>
            </a:r>
            <a:r>
              <a:rPr lang="de-DE" altLang="de-DE" sz="3600" dirty="0" err="1">
                <a:latin typeface="Verdana" pitchFamily="34" charset="0"/>
              </a:rPr>
              <a:t>team</a:t>
            </a:r>
            <a:r>
              <a:rPr lang="de-DE" altLang="de-DE" sz="3600" dirty="0">
                <a:latin typeface="Verdana" pitchFamily="34" charset="0"/>
              </a:rPr>
              <a:t> </a:t>
            </a:r>
            <a:r>
              <a:rPr lang="de-DE" altLang="de-DE" sz="3600" dirty="0" err="1">
                <a:latin typeface="Verdana" pitchFamily="34" charset="0"/>
              </a:rPr>
              <a:t>won</a:t>
            </a:r>
            <a:r>
              <a:rPr lang="de-DE" altLang="de-DE" sz="3600" dirty="0">
                <a:latin typeface="Verdana" pitchFamily="34" charset="0"/>
              </a:rPr>
              <a:t> </a:t>
            </a:r>
            <a:r>
              <a:rPr lang="de-DE" altLang="de-DE" sz="3600" dirty="0" err="1">
                <a:latin typeface="Verdana" pitchFamily="34" charset="0"/>
              </a:rPr>
              <a:t>both</a:t>
            </a:r>
            <a:r>
              <a:rPr lang="de-DE" altLang="de-DE" sz="3600" dirty="0">
                <a:latin typeface="Verdana" pitchFamily="34" charset="0"/>
              </a:rPr>
              <a:t> </a:t>
            </a:r>
            <a:r>
              <a:rPr lang="de-DE" altLang="de-DE" sz="3600" dirty="0" err="1">
                <a:latin typeface="Verdana" pitchFamily="34" charset="0"/>
              </a:rPr>
              <a:t>the</a:t>
            </a:r>
            <a:r>
              <a:rPr lang="de-DE" altLang="de-DE" sz="3600" dirty="0">
                <a:latin typeface="Verdana" pitchFamily="34" charset="0"/>
              </a:rPr>
              <a:t> European and World Championships. Dennis </a:t>
            </a:r>
            <a:r>
              <a:rPr lang="de-DE" altLang="de-DE" sz="3600" dirty="0" err="1">
                <a:latin typeface="Verdana" pitchFamily="34" charset="0"/>
              </a:rPr>
              <a:t>plays</a:t>
            </a:r>
            <a:r>
              <a:rPr lang="de-DE" altLang="de-DE" sz="3600" dirty="0">
                <a:latin typeface="Verdana" pitchFamily="34" charset="0"/>
              </a:rPr>
              <a:t> </a:t>
            </a:r>
            <a:r>
              <a:rPr lang="de-DE" altLang="de-DE" sz="3600" dirty="0" err="1">
                <a:latin typeface="Verdana" pitchFamily="34" charset="0"/>
              </a:rPr>
              <a:t>for</a:t>
            </a:r>
            <a:r>
              <a:rPr lang="de-DE" altLang="de-DE" sz="3600" dirty="0">
                <a:latin typeface="Verdana" pitchFamily="34" charset="0"/>
              </a:rPr>
              <a:t>…?</a:t>
            </a:r>
            <a:endParaRPr lang="de-DE" altLang="de-DE" sz="3600" dirty="0"/>
          </a:p>
        </p:txBody>
      </p:sp>
    </p:spTree>
    <p:extLst>
      <p:ext uri="{BB962C8B-B14F-4D97-AF65-F5344CB8AC3E}">
        <p14:creationId xmlns:p14="http://schemas.microsoft.com/office/powerpoint/2010/main" val="3477042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123"/>
                                        </p:tgtEl>
                                        <p:attrNameLst>
                                          <p:attrName>style.visibility</p:attrName>
                                        </p:attrNameLst>
                                      </p:cBhvr>
                                      <p:to>
                                        <p:strVal val="visible"/>
                                      </p:to>
                                    </p:set>
                                    <p:anim calcmode="lin" valueType="num">
                                      <p:cBhvr additive="base">
                                        <p:cTn id="12" dur="500" fill="hold"/>
                                        <p:tgtEl>
                                          <p:spTgt spid="5123"/>
                                        </p:tgtEl>
                                        <p:attrNameLst>
                                          <p:attrName>ppt_x</p:attrName>
                                        </p:attrNameLst>
                                      </p:cBhvr>
                                      <p:tavLst>
                                        <p:tav tm="0">
                                          <p:val>
                                            <p:strVal val="#ppt_x"/>
                                          </p:val>
                                        </p:tav>
                                        <p:tav tm="100000">
                                          <p:val>
                                            <p:strVal val="#ppt_x"/>
                                          </p:val>
                                        </p:tav>
                                      </p:tavLst>
                                    </p:anim>
                                    <p:anim calcmode="lin" valueType="num">
                                      <p:cBhvr additive="base">
                                        <p:cTn id="13" dur="500" fill="hold"/>
                                        <p:tgtEl>
                                          <p:spTgt spid="5123"/>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5126"/>
                                        </p:tgtEl>
                                        <p:attrNameLst>
                                          <p:attrName>style.visibility</p:attrName>
                                        </p:attrNameLst>
                                      </p:cBhvr>
                                      <p:to>
                                        <p:strVal val="visible"/>
                                      </p:to>
                                    </p:set>
                                    <p:anim calcmode="lin" valueType="num">
                                      <p:cBhvr additive="base">
                                        <p:cTn id="18" dur="500" fill="hold"/>
                                        <p:tgtEl>
                                          <p:spTgt spid="5126"/>
                                        </p:tgtEl>
                                        <p:attrNameLst>
                                          <p:attrName>ppt_x</p:attrName>
                                        </p:attrNameLst>
                                      </p:cBhvr>
                                      <p:tavLst>
                                        <p:tav tm="0">
                                          <p:val>
                                            <p:strVal val="#ppt_x"/>
                                          </p:val>
                                        </p:tav>
                                        <p:tav tm="100000">
                                          <p:val>
                                            <p:strVal val="#ppt_x"/>
                                          </p:val>
                                        </p:tav>
                                      </p:tavLst>
                                    </p:anim>
                                    <p:anim calcmode="lin" valueType="num">
                                      <p:cBhvr additive="base">
                                        <p:cTn id="19" dur="500" fill="hold"/>
                                        <p:tgtEl>
                                          <p:spTgt spid="5126"/>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5124"/>
                                        </p:tgtEl>
                                        <p:attrNameLst>
                                          <p:attrName>style.visibility</p:attrName>
                                        </p:attrNameLst>
                                      </p:cBhvr>
                                      <p:to>
                                        <p:strVal val="visible"/>
                                      </p:to>
                                    </p:set>
                                    <p:anim calcmode="lin" valueType="num">
                                      <p:cBhvr additive="base">
                                        <p:cTn id="24" dur="500" fill="hold"/>
                                        <p:tgtEl>
                                          <p:spTgt spid="5124"/>
                                        </p:tgtEl>
                                        <p:attrNameLst>
                                          <p:attrName>ppt_x</p:attrName>
                                        </p:attrNameLst>
                                      </p:cBhvr>
                                      <p:tavLst>
                                        <p:tav tm="0">
                                          <p:val>
                                            <p:strVal val="#ppt_x"/>
                                          </p:val>
                                        </p:tav>
                                        <p:tav tm="100000">
                                          <p:val>
                                            <p:strVal val="#ppt_x"/>
                                          </p:val>
                                        </p:tav>
                                      </p:tavLst>
                                    </p:anim>
                                    <p:anim calcmode="lin" valueType="num">
                                      <p:cBhvr additive="base">
                                        <p:cTn id="25" dur="500" fill="hold"/>
                                        <p:tgtEl>
                                          <p:spTgt spid="5124"/>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5125"/>
                                        </p:tgtEl>
                                        <p:attrNameLst>
                                          <p:attrName>style.visibility</p:attrName>
                                        </p:attrNameLst>
                                      </p:cBhvr>
                                      <p:to>
                                        <p:strVal val="visible"/>
                                      </p:to>
                                    </p:set>
                                    <p:anim calcmode="lin" valueType="num">
                                      <p:cBhvr additive="base">
                                        <p:cTn id="30" dur="500" fill="hold"/>
                                        <p:tgtEl>
                                          <p:spTgt spid="5125"/>
                                        </p:tgtEl>
                                        <p:attrNameLst>
                                          <p:attrName>ppt_x</p:attrName>
                                        </p:attrNameLst>
                                      </p:cBhvr>
                                      <p:tavLst>
                                        <p:tav tm="0">
                                          <p:val>
                                            <p:strVal val="#ppt_x"/>
                                          </p:val>
                                        </p:tav>
                                        <p:tav tm="100000">
                                          <p:val>
                                            <p:strVal val="#ppt_x"/>
                                          </p:val>
                                        </p:tav>
                                      </p:tavLst>
                                    </p:anim>
                                    <p:anim calcmode="lin" valueType="num">
                                      <p:cBhvr additive="base">
                                        <p:cTn id="31" dur="500" fill="hold"/>
                                        <p:tgtEl>
                                          <p:spTgt spid="5125"/>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xit" presetSubtype="4" fill="hold" grpId="1" nodeType="clickEffect">
                                  <p:stCondLst>
                                    <p:cond delay="0"/>
                                  </p:stCondLst>
                                  <p:childTnLst>
                                    <p:anim calcmode="lin" valueType="num">
                                      <p:cBhvr additive="base">
                                        <p:cTn id="35" dur="500"/>
                                        <p:tgtEl>
                                          <p:spTgt spid="5124"/>
                                        </p:tgtEl>
                                        <p:attrNameLst>
                                          <p:attrName>ppt_x</p:attrName>
                                        </p:attrNameLst>
                                      </p:cBhvr>
                                      <p:tavLst>
                                        <p:tav tm="0">
                                          <p:val>
                                            <p:strVal val="ppt_x"/>
                                          </p:val>
                                        </p:tav>
                                        <p:tav tm="100000">
                                          <p:val>
                                            <p:strVal val="ppt_x"/>
                                          </p:val>
                                        </p:tav>
                                      </p:tavLst>
                                    </p:anim>
                                    <p:anim calcmode="lin" valueType="num">
                                      <p:cBhvr additive="base">
                                        <p:cTn id="36" dur="500"/>
                                        <p:tgtEl>
                                          <p:spTgt spid="5124"/>
                                        </p:tgtEl>
                                        <p:attrNameLst>
                                          <p:attrName>ppt_y</p:attrName>
                                        </p:attrNameLst>
                                      </p:cBhvr>
                                      <p:tavLst>
                                        <p:tav tm="0">
                                          <p:val>
                                            <p:strVal val="ppt_y"/>
                                          </p:val>
                                        </p:tav>
                                        <p:tav tm="100000">
                                          <p:val>
                                            <p:strVal val="1+ppt_h/2"/>
                                          </p:val>
                                        </p:tav>
                                      </p:tavLst>
                                    </p:anim>
                                    <p:set>
                                      <p:cBhvr>
                                        <p:cTn id="37" dur="1" fill="hold">
                                          <p:stCondLst>
                                            <p:cond delay="499"/>
                                          </p:stCondLst>
                                        </p:cTn>
                                        <p:tgtEl>
                                          <p:spTgt spid="5124"/>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6" presetClass="emph" presetSubtype="0" fill="hold" grpId="1" nodeType="clickEffect">
                                  <p:stCondLst>
                                    <p:cond delay="0"/>
                                  </p:stCondLst>
                                  <p:childTnLst>
                                    <p:animScale>
                                      <p:cBhvr>
                                        <p:cTn id="41" dur="2000" fill="hold"/>
                                        <p:tgtEl>
                                          <p:spTgt spid="5125"/>
                                        </p:tgtEl>
                                      </p:cBhvr>
                                      <p:by x="150000" y="150000"/>
                                    </p:animScale>
                                  </p:childTnLst>
                                </p:cTn>
                              </p:par>
                              <p:par>
                                <p:cTn id="42" presetID="3" presetClass="emph" presetSubtype="2" fill="hold" grpId="2" nodeType="withEffect">
                                  <p:stCondLst>
                                    <p:cond delay="0"/>
                                  </p:stCondLst>
                                  <p:childTnLst>
                                    <p:animClr clrSpc="rgb" dir="cw">
                                      <p:cBhvr override="childStyle">
                                        <p:cTn id="43" dur="2000" fill="hold"/>
                                        <p:tgtEl>
                                          <p:spTgt spid="5125"/>
                                        </p:tgtEl>
                                        <p:attrNameLst>
                                          <p:attrName>style.color</p:attrName>
                                        </p:attrNameLst>
                                      </p:cBhvr>
                                      <p:to>
                                        <a:srgbClr val="FFFF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p:bldP spid="5124" grpId="0"/>
      <p:bldP spid="5124" grpId="1"/>
      <p:bldP spid="5125" grpId="0"/>
      <p:bldP spid="5125" grpId="1"/>
      <p:bldP spid="5125" grpId="2"/>
      <p:bldP spid="5126" grpId="0"/>
      <p:bldP spid="1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idx="4294967295"/>
          </p:nvPr>
        </p:nvSpPr>
        <p:spPr bwMode="auto">
          <a:xfrm>
            <a:off x="0" y="2132857"/>
            <a:ext cx="9144000" cy="1440159"/>
          </a:xfrm>
          <a:prstGeom prst="rect">
            <a:avLst/>
          </a:prstGeom>
          <a:solidFill>
            <a:srgbClr val="FFFFFF"/>
          </a:solidFill>
          <a:ln>
            <a:solidFill>
              <a:srgbClr val="000000"/>
            </a:solidFill>
            <a:miter lim="800000"/>
            <a:headEnd/>
            <a:tailEnd/>
          </a:ln>
        </p:spPr>
        <p:txBody>
          <a:bodyPr/>
          <a:lstStyle/>
          <a:p>
            <a:pPr algn="ctr" eaLnBrk="1" hangingPunct="1"/>
            <a:r>
              <a:rPr lang="en-GB" sz="4000" noProof="0" dirty="0">
                <a:latin typeface="Verdana" pitchFamily="34" charset="0"/>
              </a:rPr>
              <a:t>Who performed the soundtrack of the James Bond film “Skyfall</a:t>
            </a:r>
            <a:r>
              <a:rPr lang="en-GB" sz="4000">
                <a:latin typeface="Verdana" pitchFamily="34" charset="0"/>
              </a:rPr>
              <a:t>”</a:t>
            </a:r>
            <a:r>
              <a:rPr lang="en-GB" sz="4000" noProof="0">
                <a:latin typeface="Verdana" pitchFamily="34" charset="0"/>
              </a:rPr>
              <a:t>?</a:t>
            </a:r>
            <a:endParaRPr lang="en-GB" sz="4000" noProof="0" dirty="0"/>
          </a:p>
        </p:txBody>
      </p:sp>
      <p:sp>
        <p:nvSpPr>
          <p:cNvPr id="6147" name="Text Box 3"/>
          <p:cNvSpPr txBox="1">
            <a:spLocks noChangeArrowheads="1"/>
          </p:cNvSpPr>
          <p:nvPr/>
        </p:nvSpPr>
        <p:spPr bwMode="auto">
          <a:xfrm>
            <a:off x="287338" y="5780088"/>
            <a:ext cx="4068762" cy="461962"/>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c) Alicia Keys</a:t>
            </a:r>
            <a:endParaRPr lang="de-DE" altLang="de-DE" dirty="0"/>
          </a:p>
        </p:txBody>
      </p:sp>
      <p:sp>
        <p:nvSpPr>
          <p:cNvPr id="6148" name="Text Box 4"/>
          <p:cNvSpPr txBox="1">
            <a:spLocks noChangeArrowheads="1"/>
          </p:cNvSpPr>
          <p:nvPr/>
        </p:nvSpPr>
        <p:spPr bwMode="auto">
          <a:xfrm>
            <a:off x="4967733" y="5780088"/>
            <a:ext cx="4068763" cy="461962"/>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d) Sheryl Crow</a:t>
            </a:r>
            <a:endParaRPr lang="de-DE" altLang="de-DE" dirty="0"/>
          </a:p>
        </p:txBody>
      </p:sp>
      <p:sp>
        <p:nvSpPr>
          <p:cNvPr id="6149" name="Text Box 5"/>
          <p:cNvSpPr txBox="1">
            <a:spLocks noChangeArrowheads="1"/>
          </p:cNvSpPr>
          <p:nvPr/>
        </p:nvSpPr>
        <p:spPr bwMode="auto">
          <a:xfrm>
            <a:off x="250825" y="4695229"/>
            <a:ext cx="4068763" cy="461963"/>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a) Shirley </a:t>
            </a:r>
            <a:r>
              <a:rPr lang="en-GB" altLang="de-DE" sz="2400" b="1" dirty="0" err="1">
                <a:solidFill>
                  <a:schemeClr val="bg1"/>
                </a:solidFill>
                <a:latin typeface="Verdana" pitchFamily="34" charset="0"/>
              </a:rPr>
              <a:t>Bassey</a:t>
            </a:r>
            <a:endParaRPr lang="de-DE" altLang="de-DE" dirty="0"/>
          </a:p>
        </p:txBody>
      </p:sp>
      <p:sp>
        <p:nvSpPr>
          <p:cNvPr id="6150" name="Text Box 6"/>
          <p:cNvSpPr txBox="1">
            <a:spLocks noChangeArrowheads="1"/>
          </p:cNvSpPr>
          <p:nvPr/>
        </p:nvSpPr>
        <p:spPr bwMode="auto">
          <a:xfrm>
            <a:off x="4932363" y="4653954"/>
            <a:ext cx="4068762" cy="461963"/>
          </a:xfrm>
          <a:prstGeom prst="rect">
            <a:avLst/>
          </a:prstGeom>
          <a:noFill/>
          <a:ln w="9525">
            <a:noFill/>
            <a:miter lim="800000"/>
            <a:headEnd/>
            <a:tailEnd/>
          </a:ln>
        </p:spPr>
        <p:txBody>
          <a:bodyPr>
            <a:spAutoFit/>
          </a:bodyPr>
          <a:lstStyle/>
          <a:p>
            <a:pPr marL="342900" indent="-342900">
              <a:spcBef>
                <a:spcPct val="50000"/>
              </a:spcBef>
            </a:pPr>
            <a:r>
              <a:rPr lang="es-ES" altLang="de-DE" sz="2400" b="1" dirty="0">
                <a:solidFill>
                  <a:schemeClr val="bg1"/>
                </a:solidFill>
                <a:latin typeface="Verdana" pitchFamily="34" charset="0"/>
              </a:rPr>
              <a:t>b) Adele</a:t>
            </a:r>
            <a:endParaRPr lang="de-DE" altLang="de-DE" dirty="0"/>
          </a:p>
        </p:txBody>
      </p:sp>
      <p:sp>
        <p:nvSpPr>
          <p:cNvPr id="14343" name="Text Box 7"/>
          <p:cNvSpPr txBox="1">
            <a:spLocks noChangeArrowheads="1"/>
          </p:cNvSpPr>
          <p:nvPr/>
        </p:nvSpPr>
        <p:spPr bwMode="auto">
          <a:xfrm>
            <a:off x="0" y="1125538"/>
            <a:ext cx="9144000" cy="366712"/>
          </a:xfrm>
          <a:prstGeom prst="rect">
            <a:avLst/>
          </a:prstGeom>
          <a:noFill/>
          <a:ln w="9525">
            <a:noFill/>
            <a:miter lim="800000"/>
            <a:headEnd/>
            <a:tailEnd/>
          </a:ln>
        </p:spPr>
        <p:txBody>
          <a:bodyPr>
            <a:spAutoFit/>
          </a:bodyPr>
          <a:lstStyle/>
          <a:p>
            <a:pPr algn="ctr">
              <a:spcBef>
                <a:spcPct val="50000"/>
              </a:spcBef>
            </a:pPr>
            <a:r>
              <a:rPr lang="de-DE" altLang="de-DE" b="1" dirty="0" err="1">
                <a:solidFill>
                  <a:srgbClr val="FF0000"/>
                </a:solidFill>
                <a:latin typeface="Verdana" pitchFamily="34" charset="0"/>
              </a:rPr>
              <a:t>Question</a:t>
            </a:r>
            <a:r>
              <a:rPr lang="de-DE" altLang="de-DE" b="1" dirty="0">
                <a:solidFill>
                  <a:srgbClr val="FF0000"/>
                </a:solidFill>
                <a:latin typeface="Verdana" pitchFamily="34" charset="0"/>
              </a:rPr>
              <a:t> 8</a:t>
            </a:r>
          </a:p>
        </p:txBody>
      </p:sp>
      <p:pic>
        <p:nvPicPr>
          <p:cNvPr id="2" name="Adele - Skyfall.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211960" y="3573016"/>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blinds(horizontal)">
                                      <p:cBhvr>
                                        <p:cTn id="7" dur="500"/>
                                        <p:tgtEl>
                                          <p:spTgt spid="614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149"/>
                                        </p:tgtEl>
                                        <p:attrNameLst>
                                          <p:attrName>style.visibility</p:attrName>
                                        </p:attrNameLst>
                                      </p:cBhvr>
                                      <p:to>
                                        <p:strVal val="visible"/>
                                      </p:to>
                                    </p:set>
                                    <p:anim calcmode="lin" valueType="num">
                                      <p:cBhvr additive="base">
                                        <p:cTn id="12" dur="500" fill="hold"/>
                                        <p:tgtEl>
                                          <p:spTgt spid="6149"/>
                                        </p:tgtEl>
                                        <p:attrNameLst>
                                          <p:attrName>ppt_x</p:attrName>
                                        </p:attrNameLst>
                                      </p:cBhvr>
                                      <p:tavLst>
                                        <p:tav tm="0">
                                          <p:val>
                                            <p:strVal val="#ppt_x"/>
                                          </p:val>
                                        </p:tav>
                                        <p:tav tm="100000">
                                          <p:val>
                                            <p:strVal val="#ppt_x"/>
                                          </p:val>
                                        </p:tav>
                                      </p:tavLst>
                                    </p:anim>
                                    <p:anim calcmode="lin" valueType="num">
                                      <p:cBhvr additive="base">
                                        <p:cTn id="13" dur="500" fill="hold"/>
                                        <p:tgtEl>
                                          <p:spTgt spid="6149"/>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6150"/>
                                        </p:tgtEl>
                                        <p:attrNameLst>
                                          <p:attrName>style.visibility</p:attrName>
                                        </p:attrNameLst>
                                      </p:cBhvr>
                                      <p:to>
                                        <p:strVal val="visible"/>
                                      </p:to>
                                    </p:set>
                                    <p:anim calcmode="lin" valueType="num">
                                      <p:cBhvr additive="base">
                                        <p:cTn id="18" dur="500" fill="hold"/>
                                        <p:tgtEl>
                                          <p:spTgt spid="6150"/>
                                        </p:tgtEl>
                                        <p:attrNameLst>
                                          <p:attrName>ppt_x</p:attrName>
                                        </p:attrNameLst>
                                      </p:cBhvr>
                                      <p:tavLst>
                                        <p:tav tm="0">
                                          <p:val>
                                            <p:strVal val="#ppt_x"/>
                                          </p:val>
                                        </p:tav>
                                        <p:tav tm="100000">
                                          <p:val>
                                            <p:strVal val="#ppt_x"/>
                                          </p:val>
                                        </p:tav>
                                      </p:tavLst>
                                    </p:anim>
                                    <p:anim calcmode="lin" valueType="num">
                                      <p:cBhvr additive="base">
                                        <p:cTn id="19" dur="500" fill="hold"/>
                                        <p:tgtEl>
                                          <p:spTgt spid="6150"/>
                                        </p:tgtEl>
                                        <p:attrNameLst>
                                          <p:attrName>ppt_y</p:attrName>
                                        </p:attrNameLst>
                                      </p:cBhvr>
                                      <p:tavLst>
                                        <p:tav tm="0">
                                          <p:val>
                                            <p:strVal val="1+#ppt_h/2"/>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6147"/>
                                        </p:tgtEl>
                                        <p:attrNameLst>
                                          <p:attrName>style.visibility</p:attrName>
                                        </p:attrNameLst>
                                      </p:cBhvr>
                                      <p:to>
                                        <p:strVal val="visible"/>
                                      </p:to>
                                    </p:set>
                                    <p:anim calcmode="lin" valueType="num">
                                      <p:cBhvr additive="base">
                                        <p:cTn id="24" dur="500" fill="hold"/>
                                        <p:tgtEl>
                                          <p:spTgt spid="6147"/>
                                        </p:tgtEl>
                                        <p:attrNameLst>
                                          <p:attrName>ppt_x</p:attrName>
                                        </p:attrNameLst>
                                      </p:cBhvr>
                                      <p:tavLst>
                                        <p:tav tm="0">
                                          <p:val>
                                            <p:strVal val="#ppt_x"/>
                                          </p:val>
                                        </p:tav>
                                        <p:tav tm="100000">
                                          <p:val>
                                            <p:strVal val="#ppt_x"/>
                                          </p:val>
                                        </p:tav>
                                      </p:tavLst>
                                    </p:anim>
                                    <p:anim calcmode="lin" valueType="num">
                                      <p:cBhvr additive="base">
                                        <p:cTn id="25" dur="500" fill="hold"/>
                                        <p:tgtEl>
                                          <p:spTgt spid="6147"/>
                                        </p:tgtEl>
                                        <p:attrNameLst>
                                          <p:attrName>ppt_y</p:attrName>
                                        </p:attrNameLst>
                                      </p:cBhvr>
                                      <p:tavLst>
                                        <p:tav tm="0">
                                          <p:val>
                                            <p:strVal val="1+#ppt_h/2"/>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6148"/>
                                        </p:tgtEl>
                                        <p:attrNameLst>
                                          <p:attrName>style.visibility</p:attrName>
                                        </p:attrNameLst>
                                      </p:cBhvr>
                                      <p:to>
                                        <p:strVal val="visible"/>
                                      </p:to>
                                    </p:set>
                                    <p:anim calcmode="lin" valueType="num">
                                      <p:cBhvr additive="base">
                                        <p:cTn id="30" dur="500" fill="hold"/>
                                        <p:tgtEl>
                                          <p:spTgt spid="6148"/>
                                        </p:tgtEl>
                                        <p:attrNameLst>
                                          <p:attrName>ppt_x</p:attrName>
                                        </p:attrNameLst>
                                      </p:cBhvr>
                                      <p:tavLst>
                                        <p:tav tm="0">
                                          <p:val>
                                            <p:strVal val="#ppt_x"/>
                                          </p:val>
                                        </p:tav>
                                        <p:tav tm="100000">
                                          <p:val>
                                            <p:strVal val="#ppt_x"/>
                                          </p:val>
                                        </p:tav>
                                      </p:tavLst>
                                    </p:anim>
                                    <p:anim calcmode="lin" valueType="num">
                                      <p:cBhvr additive="base">
                                        <p:cTn id="31" dur="500" fill="hold"/>
                                        <p:tgtEl>
                                          <p:spTgt spid="6148"/>
                                        </p:tgtEl>
                                        <p:attrNameLst>
                                          <p:attrName>ppt_y</p:attrName>
                                        </p:attrNameLst>
                                      </p:cBhvr>
                                      <p:tavLst>
                                        <p:tav tm="0">
                                          <p:val>
                                            <p:strVal val="1+#ppt_h/2"/>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xit" presetSubtype="4" fill="hold" grpId="1" nodeType="clickEffect">
                                  <p:stCondLst>
                                    <p:cond delay="0"/>
                                  </p:stCondLst>
                                  <p:childTnLst>
                                    <p:anim calcmode="lin" valueType="num">
                                      <p:cBhvr additive="base">
                                        <p:cTn id="35" dur="500"/>
                                        <p:tgtEl>
                                          <p:spTgt spid="6149"/>
                                        </p:tgtEl>
                                        <p:attrNameLst>
                                          <p:attrName>ppt_x</p:attrName>
                                        </p:attrNameLst>
                                      </p:cBhvr>
                                      <p:tavLst>
                                        <p:tav tm="0">
                                          <p:val>
                                            <p:strVal val="ppt_x"/>
                                          </p:val>
                                        </p:tav>
                                        <p:tav tm="100000">
                                          <p:val>
                                            <p:strVal val="ppt_x"/>
                                          </p:val>
                                        </p:tav>
                                      </p:tavLst>
                                    </p:anim>
                                    <p:anim calcmode="lin" valueType="num">
                                      <p:cBhvr additive="base">
                                        <p:cTn id="36" dur="500"/>
                                        <p:tgtEl>
                                          <p:spTgt spid="6149"/>
                                        </p:tgtEl>
                                        <p:attrNameLst>
                                          <p:attrName>ppt_y</p:attrName>
                                        </p:attrNameLst>
                                      </p:cBhvr>
                                      <p:tavLst>
                                        <p:tav tm="0">
                                          <p:val>
                                            <p:strVal val="ppt_y"/>
                                          </p:val>
                                        </p:tav>
                                        <p:tav tm="100000">
                                          <p:val>
                                            <p:strVal val="1+ppt_h/2"/>
                                          </p:val>
                                        </p:tav>
                                      </p:tavLst>
                                    </p:anim>
                                    <p:set>
                                      <p:cBhvr>
                                        <p:cTn id="37" dur="1" fill="hold">
                                          <p:stCondLst>
                                            <p:cond delay="499"/>
                                          </p:stCondLst>
                                        </p:cTn>
                                        <p:tgtEl>
                                          <p:spTgt spid="6149"/>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6" presetClass="emph" presetSubtype="0" fill="hold" grpId="1" nodeType="clickEffect">
                                  <p:stCondLst>
                                    <p:cond delay="0"/>
                                  </p:stCondLst>
                                  <p:childTnLst>
                                    <p:animScale>
                                      <p:cBhvr>
                                        <p:cTn id="41" dur="2000" fill="hold"/>
                                        <p:tgtEl>
                                          <p:spTgt spid="6150"/>
                                        </p:tgtEl>
                                      </p:cBhvr>
                                      <p:by x="150000" y="150000"/>
                                    </p:animScale>
                                  </p:childTnLst>
                                </p:cTn>
                              </p:par>
                              <p:par>
                                <p:cTn id="42" presetID="3" presetClass="emph" presetSubtype="2" fill="hold" grpId="2" nodeType="withEffect">
                                  <p:stCondLst>
                                    <p:cond delay="0"/>
                                  </p:stCondLst>
                                  <p:childTnLst>
                                    <p:animClr clrSpc="rgb" dir="cw">
                                      <p:cBhvr override="childStyle">
                                        <p:cTn id="43" dur="2000" fill="hold"/>
                                        <p:tgtEl>
                                          <p:spTgt spid="6150"/>
                                        </p:tgtEl>
                                        <p:attrNameLst>
                                          <p:attrName>style.color</p:attrName>
                                        </p:attrNameLst>
                                      </p:cBhvr>
                                      <p:to>
                                        <a:srgbClr val="FFFF00"/>
                                      </p:to>
                                    </p:animClr>
                                  </p:childTnLst>
                                </p:cTn>
                              </p:par>
                            </p:childTnLst>
                          </p:cTn>
                        </p:par>
                      </p:childTnLst>
                    </p:cTn>
                  </p:par>
                </p:childTnLst>
              </p:cTn>
              <p:prevCondLst>
                <p:cond evt="onPrev" delay="0">
                  <p:tgtEl>
                    <p:sldTgt/>
                  </p:tgtEl>
                </p:cond>
              </p:prevCondLst>
              <p:nextCondLst>
                <p:cond evt="onNext" delay="0">
                  <p:tgtEl>
                    <p:sldTgt/>
                  </p:tgtEl>
                </p:cond>
              </p:nextCondLst>
            </p:seq>
            <p:seq concurrent="1" nextAc="seek">
              <p:cTn id="44" restart="whenNotActive" fill="hold" evtFilter="cancelBubble" nodeType="interactiveSeq">
                <p:stCondLst>
                  <p:cond evt="onClick" delay="0">
                    <p:tgtEl>
                      <p:spTgt spid="2"/>
                    </p:tgtEl>
                  </p:cond>
                </p:stCondLst>
                <p:endSync evt="end" delay="0">
                  <p:rtn val="all"/>
                </p:endSync>
                <p:childTnLst>
                  <p:par>
                    <p:cTn id="45" fill="hold">
                      <p:stCondLst>
                        <p:cond delay="0"/>
                      </p:stCondLst>
                      <p:childTnLst>
                        <p:par>
                          <p:cTn id="46" fill="hold">
                            <p:stCondLst>
                              <p:cond delay="0"/>
                            </p:stCondLst>
                            <p:childTnLst>
                              <p:par>
                                <p:cTn id="47" presetID="1" presetClass="mediacall" presetSubtype="0" fill="hold" nodeType="clickEffect">
                                  <p:stCondLst>
                                    <p:cond delay="0"/>
                                  </p:stCondLst>
                                  <p:childTnLst>
                                    <p:cmd type="call" cmd="playFrom(0.0)">
                                      <p:cBhvr>
                                        <p:cTn id="48" dur="37894" fill="hold"/>
                                        <p:tgtEl>
                                          <p:spTgt spid="2"/>
                                        </p:tgtEl>
                                      </p:cBhvr>
                                    </p:cmd>
                                  </p:childTnLst>
                                </p:cTn>
                              </p:par>
                            </p:childTnLst>
                          </p:cTn>
                        </p:par>
                      </p:childTnLst>
                    </p:cTn>
                  </p:par>
                </p:childTnLst>
              </p:cTn>
              <p:nextCondLst>
                <p:cond evt="onClick" delay="0">
                  <p:tgtEl>
                    <p:spTgt spid="2"/>
                  </p:tgtEl>
                </p:cond>
              </p:nextCondLst>
            </p:seq>
            <p:audio>
              <p:cMediaNode vol="80000">
                <p:cTn id="49" fill="hold" display="0">
                  <p:stCondLst>
                    <p:cond delay="indefinite"/>
                  </p:stCondLst>
                  <p:endCondLst>
                    <p:cond evt="onStopAudio" delay="0">
                      <p:tgtEl>
                        <p:sldTgt/>
                      </p:tgtEl>
                    </p:cond>
                  </p:endCondLst>
                </p:cTn>
                <p:tgtEl>
                  <p:spTgt spid="2"/>
                </p:tgtEl>
              </p:cMediaNode>
            </p:audio>
          </p:childTnLst>
        </p:cTn>
      </p:par>
    </p:tnLst>
    <p:bldLst>
      <p:bldP spid="6146" grpId="0" animBg="1"/>
      <p:bldP spid="6147" grpId="0"/>
      <p:bldP spid="6148" grpId="0"/>
      <p:bldP spid="6149" grpId="0"/>
      <p:bldP spid="6149" grpId="1"/>
      <p:bldP spid="6150" grpId="0"/>
      <p:bldP spid="6150" grpId="1"/>
      <p:bldP spid="6150" grpId="2"/>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bwMode="auto">
          <a:xfrm>
            <a:off x="0" y="2060848"/>
            <a:ext cx="9144000" cy="4032448"/>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eaLnBrk="1" hangingPunct="1"/>
            <a:r>
              <a:rPr lang="en-US" altLang="en-US" sz="2800" b="1" i="1" dirty="0">
                <a:solidFill>
                  <a:schemeClr val="tx1"/>
                </a:solidFill>
                <a:latin typeface="Verdana" panose="020B0604030504040204" pitchFamily="34" charset="0"/>
                <a:ea typeface="Verdana" panose="020B0604030504040204" pitchFamily="34" charset="0"/>
                <a:cs typeface="Verdana" panose="020B0604030504040204" pitchFamily="34" charset="0"/>
              </a:rPr>
              <a:t>The Chase</a:t>
            </a:r>
            <a:r>
              <a:rPr lang="en-US" altLang="en-US" sz="2800" dirty="0">
                <a:solidFill>
                  <a:schemeClr val="tx1"/>
                </a:solidFill>
                <a:latin typeface="Verdana" panose="020B0604030504040204" pitchFamily="34" charset="0"/>
                <a:ea typeface="Verdana" panose="020B0604030504040204" pitchFamily="34" charset="0"/>
                <a:cs typeface="Verdana" panose="020B0604030504040204" pitchFamily="34" charset="0"/>
              </a:rPr>
              <a:t> is a British television quiz show broadcast on ITV. Contestants play against a professional quizzer, known as the "chaser", who attempts to prevent them from winning a cash prize. The chaser's job is to catch each contestant during their individual chase, eliminating that person from the game. </a:t>
            </a:r>
            <a:br>
              <a:rPr lang="en-US" altLang="en-US" sz="2800" dirty="0">
                <a:solidFill>
                  <a:schemeClr val="tx1"/>
                </a:solidFill>
                <a:latin typeface="Verdana" panose="020B0604030504040204" pitchFamily="34" charset="0"/>
                <a:ea typeface="Verdana" panose="020B0604030504040204" pitchFamily="34" charset="0"/>
                <a:cs typeface="Verdana" panose="020B0604030504040204" pitchFamily="34" charset="0"/>
              </a:rPr>
            </a:br>
            <a:r>
              <a:rPr lang="en-US" altLang="en-US" sz="2800" dirty="0">
                <a:solidFill>
                  <a:schemeClr val="tx1"/>
                </a:solidFill>
                <a:latin typeface="Verdana" panose="020B0604030504040204" pitchFamily="34" charset="0"/>
                <a:ea typeface="Verdana" panose="020B0604030504040204" pitchFamily="34" charset="0"/>
                <a:cs typeface="Verdana" panose="020B0604030504040204" pitchFamily="34" charset="0"/>
              </a:rPr>
              <a:t>On German TV the format has been adopted as the quiz show “</a:t>
            </a:r>
            <a:r>
              <a:rPr lang="en-US" altLang="en-US" sz="2800" dirty="0" err="1">
                <a:solidFill>
                  <a:schemeClr val="tx1"/>
                </a:solidFill>
                <a:latin typeface="Verdana" panose="020B0604030504040204" pitchFamily="34" charset="0"/>
                <a:ea typeface="Verdana" panose="020B0604030504040204" pitchFamily="34" charset="0"/>
                <a:cs typeface="Verdana" panose="020B0604030504040204" pitchFamily="34" charset="0"/>
              </a:rPr>
              <a:t>Gefragt</a:t>
            </a:r>
            <a:r>
              <a:rPr lang="en-US" altLang="en-US" sz="2800" dirty="0">
                <a:solidFill>
                  <a:schemeClr val="tx1"/>
                </a:solidFill>
                <a:latin typeface="Verdana" panose="020B0604030504040204" pitchFamily="34" charset="0"/>
                <a:ea typeface="Verdana" panose="020B0604030504040204" pitchFamily="34" charset="0"/>
                <a:cs typeface="Verdana" panose="020B0604030504040204" pitchFamily="34" charset="0"/>
              </a:rPr>
              <a:t> - </a:t>
            </a:r>
            <a:r>
              <a:rPr lang="en-US" altLang="en-US" sz="2800" dirty="0" err="1">
                <a:solidFill>
                  <a:schemeClr val="tx1"/>
                </a:solidFill>
                <a:latin typeface="Verdana" panose="020B0604030504040204" pitchFamily="34" charset="0"/>
                <a:ea typeface="Verdana" panose="020B0604030504040204" pitchFamily="34" charset="0"/>
                <a:cs typeface="Verdana" panose="020B0604030504040204" pitchFamily="34" charset="0"/>
              </a:rPr>
              <a:t>Gejagt</a:t>
            </a:r>
            <a:r>
              <a:rPr lang="en-US" altLang="en-US" sz="2800" dirty="0">
                <a:solidFill>
                  <a:schemeClr val="tx1"/>
                </a:solidFill>
                <a:latin typeface="Verdana" panose="020B0604030504040204" pitchFamily="34" charset="0"/>
                <a:ea typeface="Verdana" panose="020B0604030504040204" pitchFamily="34" charset="0"/>
                <a:cs typeface="Verdana" panose="020B0604030504040204" pitchFamily="34" charset="0"/>
              </a:rPr>
              <a:t>”.</a:t>
            </a:r>
            <a:endParaRPr lang="de-DE" altLang="de-DE" sz="2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9359844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9" name="Text Box 7"/>
          <p:cNvSpPr txBox="1">
            <a:spLocks noChangeArrowheads="1"/>
          </p:cNvSpPr>
          <p:nvPr/>
        </p:nvSpPr>
        <p:spPr bwMode="auto">
          <a:xfrm>
            <a:off x="0" y="1125538"/>
            <a:ext cx="9144000" cy="366712"/>
          </a:xfrm>
          <a:prstGeom prst="rect">
            <a:avLst/>
          </a:prstGeom>
          <a:noFill/>
          <a:ln w="9525">
            <a:noFill/>
            <a:miter lim="800000"/>
            <a:headEnd/>
            <a:tailEnd/>
          </a:ln>
        </p:spPr>
        <p:txBody>
          <a:bodyPr>
            <a:spAutoFit/>
          </a:bodyPr>
          <a:lstStyle/>
          <a:p>
            <a:pPr algn="ctr">
              <a:spcBef>
                <a:spcPct val="50000"/>
              </a:spcBef>
            </a:pPr>
            <a:r>
              <a:rPr lang="de-DE" altLang="de-DE" b="1" dirty="0" err="1">
                <a:solidFill>
                  <a:srgbClr val="FF0000"/>
                </a:solidFill>
                <a:latin typeface="Verdana" pitchFamily="34" charset="0"/>
              </a:rPr>
              <a:t>Question</a:t>
            </a:r>
            <a:r>
              <a:rPr lang="de-DE" altLang="de-DE" b="1" dirty="0">
                <a:solidFill>
                  <a:srgbClr val="FF0000"/>
                </a:solidFill>
                <a:latin typeface="Verdana" pitchFamily="34" charset="0"/>
              </a:rPr>
              <a:t> 9</a:t>
            </a:r>
          </a:p>
        </p:txBody>
      </p:sp>
      <p:grpSp>
        <p:nvGrpSpPr>
          <p:cNvPr id="7" name="Gruppieren 6">
            <a:extLst>
              <a:ext uri="{FF2B5EF4-FFF2-40B4-BE49-F238E27FC236}">
                <a16:creationId xmlns:a16="http://schemas.microsoft.com/office/drawing/2014/main" id="{2A91FD1C-52EA-0073-D22B-685D5CB91AC3}"/>
              </a:ext>
            </a:extLst>
          </p:cNvPr>
          <p:cNvGrpSpPr/>
          <p:nvPr/>
        </p:nvGrpSpPr>
        <p:grpSpPr>
          <a:xfrm>
            <a:off x="1247888" y="2824162"/>
            <a:ext cx="7428568" cy="1230263"/>
            <a:chOff x="1247888" y="2824162"/>
            <a:chExt cx="7428568" cy="1230263"/>
          </a:xfrm>
        </p:grpSpPr>
        <p:pic>
          <p:nvPicPr>
            <p:cNvPr id="5" name="Grafik 4">
              <a:extLst>
                <a:ext uri="{FF2B5EF4-FFF2-40B4-BE49-F238E27FC236}">
                  <a16:creationId xmlns:a16="http://schemas.microsoft.com/office/drawing/2014/main" id="{4721920F-8458-8BB3-6615-726F3EAA5989}"/>
                </a:ext>
              </a:extLst>
            </p:cNvPr>
            <p:cNvPicPr>
              <a:picLocks noChangeAspect="1"/>
            </p:cNvPicPr>
            <p:nvPr/>
          </p:nvPicPr>
          <p:blipFill>
            <a:blip r:embed="rId2"/>
            <a:stretch>
              <a:fillRect/>
            </a:stretch>
          </p:blipFill>
          <p:spPr>
            <a:xfrm>
              <a:off x="1247888" y="2824162"/>
              <a:ext cx="6538799" cy="1230263"/>
            </a:xfrm>
            <a:prstGeom prst="rect">
              <a:avLst/>
            </a:prstGeom>
          </p:spPr>
        </p:pic>
        <p:sp>
          <p:nvSpPr>
            <p:cNvPr id="6" name="Textfeld 5">
              <a:extLst>
                <a:ext uri="{FF2B5EF4-FFF2-40B4-BE49-F238E27FC236}">
                  <a16:creationId xmlns:a16="http://schemas.microsoft.com/office/drawing/2014/main" id="{2F3FBC18-8F42-7C1B-ECD9-9B62B256F677}"/>
                </a:ext>
              </a:extLst>
            </p:cNvPr>
            <p:cNvSpPr txBox="1"/>
            <p:nvPr/>
          </p:nvSpPr>
          <p:spPr>
            <a:xfrm>
              <a:off x="7524328" y="3284984"/>
              <a:ext cx="1152128" cy="769441"/>
            </a:xfrm>
            <a:prstGeom prst="rect">
              <a:avLst/>
            </a:prstGeom>
            <a:solidFill>
              <a:schemeClr val="bg1"/>
            </a:solidFill>
          </p:spPr>
          <p:txBody>
            <a:bodyPr wrap="square" rtlCol="0">
              <a:spAutoFit/>
            </a:bodyPr>
            <a:lstStyle/>
            <a:p>
              <a:r>
                <a:rPr lang="de-DE" sz="4400" dirty="0"/>
                <a:t>…</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B5BB0B-D3AF-235E-4820-F530043ED950}"/>
            </a:ext>
          </a:extLst>
        </p:cNvPr>
        <p:cNvGrpSpPr/>
        <p:nvPr/>
      </p:nvGrpSpPr>
      <p:grpSpPr>
        <a:xfrm>
          <a:off x="0" y="0"/>
          <a:ext cx="0" cy="0"/>
          <a:chOff x="0" y="0"/>
          <a:chExt cx="0" cy="0"/>
        </a:xfrm>
      </p:grpSpPr>
      <p:sp>
        <p:nvSpPr>
          <p:cNvPr id="8194" name="Rectangle 2">
            <a:extLst>
              <a:ext uri="{FF2B5EF4-FFF2-40B4-BE49-F238E27FC236}">
                <a16:creationId xmlns:a16="http://schemas.microsoft.com/office/drawing/2014/main" id="{3D9B22B5-0FB2-442A-B830-C7C15EA06E08}"/>
              </a:ext>
            </a:extLst>
          </p:cNvPr>
          <p:cNvSpPr>
            <a:spLocks noGrp="1" noChangeArrowheads="1"/>
          </p:cNvSpPr>
          <p:nvPr>
            <p:ph type="ctrTitle"/>
          </p:nvPr>
        </p:nvSpPr>
        <p:spPr bwMode="auto">
          <a:xfrm>
            <a:off x="0" y="1844824"/>
            <a:ext cx="9144000" cy="1799456"/>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eaLnBrk="1" hangingPunct="1"/>
            <a:r>
              <a:rPr lang="de-DE" altLang="de-DE" sz="3600" i="1" dirty="0" err="1">
                <a:latin typeface="Verdana" pitchFamily="34" charset="0"/>
              </a:rPr>
              <a:t>Civility</a:t>
            </a:r>
            <a:r>
              <a:rPr lang="de-DE" altLang="de-DE" sz="3600" dirty="0">
                <a:latin typeface="Verdana" pitchFamily="34" charset="0"/>
              </a:rPr>
              <a:t> </a:t>
            </a:r>
            <a:r>
              <a:rPr lang="de-DE" altLang="de-DE" sz="3600" dirty="0" err="1">
                <a:latin typeface="Verdana" pitchFamily="34" charset="0"/>
              </a:rPr>
              <a:t>is</a:t>
            </a:r>
            <a:r>
              <a:rPr lang="de-DE" altLang="de-DE" sz="3600" dirty="0">
                <a:latin typeface="Verdana" pitchFamily="34" charset="0"/>
              </a:rPr>
              <a:t> a </a:t>
            </a:r>
            <a:r>
              <a:rPr lang="de-DE" altLang="de-DE" sz="3600" dirty="0" err="1">
                <a:latin typeface="Verdana" pitchFamily="34" charset="0"/>
              </a:rPr>
              <a:t>current</a:t>
            </a:r>
            <a:r>
              <a:rPr lang="de-DE" altLang="de-DE" sz="3600" dirty="0">
                <a:latin typeface="Verdana" pitchFamily="34" charset="0"/>
              </a:rPr>
              <a:t> </a:t>
            </a:r>
            <a:r>
              <a:rPr lang="de-DE" altLang="de-DE" sz="3600" dirty="0" err="1">
                <a:latin typeface="Verdana" pitchFamily="34" charset="0"/>
              </a:rPr>
              <a:t>campaign</a:t>
            </a:r>
            <a:r>
              <a:rPr lang="de-DE" altLang="de-DE" sz="3600" dirty="0">
                <a:latin typeface="Verdana" pitchFamily="34" charset="0"/>
              </a:rPr>
              <a:t> </a:t>
            </a:r>
            <a:r>
              <a:rPr lang="de-DE" altLang="de-DE" sz="3600" dirty="0" err="1">
                <a:latin typeface="Verdana" pitchFamily="34" charset="0"/>
              </a:rPr>
              <a:t>of</a:t>
            </a:r>
            <a:r>
              <a:rPr lang="de-DE" altLang="de-DE" sz="3600" dirty="0">
                <a:latin typeface="Verdana" pitchFamily="34" charset="0"/>
              </a:rPr>
              <a:t> </a:t>
            </a:r>
            <a:r>
              <a:rPr lang="de-DE" altLang="de-DE" sz="3600" dirty="0" err="1">
                <a:latin typeface="Verdana" pitchFamily="34" charset="0"/>
              </a:rPr>
              <a:t>the</a:t>
            </a:r>
            <a:r>
              <a:rPr lang="de-DE" altLang="de-DE" sz="3600" dirty="0">
                <a:latin typeface="Verdana" pitchFamily="34" charset="0"/>
              </a:rPr>
              <a:t> U.S. Department </a:t>
            </a:r>
            <a:r>
              <a:rPr lang="de-DE" altLang="de-DE" sz="3600" dirty="0" err="1">
                <a:latin typeface="Verdana" pitchFamily="34" charset="0"/>
              </a:rPr>
              <a:t>of</a:t>
            </a:r>
            <a:r>
              <a:rPr lang="de-DE" altLang="de-DE" sz="3600" dirty="0">
                <a:latin typeface="Verdana" pitchFamily="34" charset="0"/>
              </a:rPr>
              <a:t> </a:t>
            </a:r>
            <a:r>
              <a:rPr lang="de-DE" altLang="de-DE" sz="3600" dirty="0" err="1">
                <a:latin typeface="Verdana" pitchFamily="34" charset="0"/>
              </a:rPr>
              <a:t>transportation</a:t>
            </a:r>
            <a:r>
              <a:rPr lang="de-DE" altLang="de-DE" sz="3600" dirty="0">
                <a:latin typeface="Verdana" pitchFamily="34" charset="0"/>
              </a:rPr>
              <a:t>, </a:t>
            </a:r>
            <a:r>
              <a:rPr lang="de-DE" altLang="de-DE" sz="3600" dirty="0" err="1">
                <a:latin typeface="Verdana" pitchFamily="34" charset="0"/>
              </a:rPr>
              <a:t>which</a:t>
            </a:r>
            <a:r>
              <a:rPr lang="de-DE" altLang="de-DE" sz="3600" dirty="0">
                <a:latin typeface="Verdana" pitchFamily="34" charset="0"/>
              </a:rPr>
              <a:t> </a:t>
            </a:r>
            <a:r>
              <a:rPr lang="de-DE" altLang="de-DE" sz="3600" dirty="0" err="1">
                <a:latin typeface="Verdana" pitchFamily="34" charset="0"/>
              </a:rPr>
              <a:t>does</a:t>
            </a:r>
            <a:r>
              <a:rPr lang="de-DE" altLang="de-DE" sz="3600" dirty="0">
                <a:latin typeface="Verdana" pitchFamily="34" charset="0"/>
              </a:rPr>
              <a:t> </a:t>
            </a:r>
            <a:r>
              <a:rPr lang="de-DE" altLang="de-DE" sz="3600" u="sng" dirty="0">
                <a:latin typeface="Verdana" pitchFamily="34" charset="0"/>
              </a:rPr>
              <a:t>not</a:t>
            </a:r>
            <a:r>
              <a:rPr lang="de-DE" altLang="de-DE" sz="3600" dirty="0">
                <a:latin typeface="Verdana" pitchFamily="34" charset="0"/>
              </a:rPr>
              <a:t> </a:t>
            </a:r>
            <a:r>
              <a:rPr lang="de-DE" altLang="de-DE" sz="3600" dirty="0" err="1">
                <a:latin typeface="Verdana" pitchFamily="34" charset="0"/>
              </a:rPr>
              <a:t>intend</a:t>
            </a:r>
            <a:r>
              <a:rPr lang="de-DE" altLang="de-DE" sz="3600" dirty="0">
                <a:latin typeface="Verdana" pitchFamily="34" charset="0"/>
              </a:rPr>
              <a:t> </a:t>
            </a:r>
            <a:r>
              <a:rPr lang="de-DE" altLang="de-DE" sz="3600" dirty="0" err="1">
                <a:latin typeface="Verdana" pitchFamily="34" charset="0"/>
              </a:rPr>
              <a:t>to</a:t>
            </a:r>
            <a:r>
              <a:rPr lang="de-DE" altLang="de-DE" sz="3600" dirty="0">
                <a:latin typeface="Verdana" pitchFamily="34" charset="0"/>
              </a:rPr>
              <a:t>…?</a:t>
            </a:r>
            <a:endParaRPr lang="de-DE" altLang="de-DE" sz="3600" dirty="0"/>
          </a:p>
        </p:txBody>
      </p:sp>
      <p:sp>
        <p:nvSpPr>
          <p:cNvPr id="8195" name="Text Box 3">
            <a:extLst>
              <a:ext uri="{FF2B5EF4-FFF2-40B4-BE49-F238E27FC236}">
                <a16:creationId xmlns:a16="http://schemas.microsoft.com/office/drawing/2014/main" id="{FA9DB2F8-F5F1-1E0E-0C24-4A473F64DBCD}"/>
              </a:ext>
            </a:extLst>
          </p:cNvPr>
          <p:cNvSpPr txBox="1">
            <a:spLocks noChangeArrowheads="1"/>
          </p:cNvSpPr>
          <p:nvPr/>
        </p:nvSpPr>
        <p:spPr bwMode="auto">
          <a:xfrm>
            <a:off x="287338" y="3789040"/>
            <a:ext cx="4068638" cy="1200329"/>
          </a:xfrm>
          <a:prstGeom prst="rect">
            <a:avLst/>
          </a:prstGeom>
          <a:noFill/>
          <a:ln w="9525">
            <a:noFill/>
            <a:miter lim="800000"/>
            <a:headEnd/>
            <a:tailEnd/>
          </a:ln>
        </p:spPr>
        <p:txBody>
          <a:bodyPr wrap="square">
            <a:spAutoFit/>
          </a:bodyPr>
          <a:lstStyle/>
          <a:p>
            <a:pPr marL="363538" indent="-363538">
              <a:spcBef>
                <a:spcPct val="50000"/>
              </a:spcBef>
            </a:pPr>
            <a:r>
              <a:rPr lang="en-GB" altLang="de-DE" sz="2400" b="1" dirty="0">
                <a:solidFill>
                  <a:schemeClr val="bg1"/>
                </a:solidFill>
                <a:latin typeface="Verdana" pitchFamily="34" charset="0"/>
              </a:rPr>
              <a:t>a) make passengers say thank you to the flight attendants</a:t>
            </a:r>
            <a:endParaRPr lang="de-DE" altLang="de-DE" dirty="0"/>
          </a:p>
        </p:txBody>
      </p:sp>
      <p:sp>
        <p:nvSpPr>
          <p:cNvPr id="8196" name="Text Box 4">
            <a:extLst>
              <a:ext uri="{FF2B5EF4-FFF2-40B4-BE49-F238E27FC236}">
                <a16:creationId xmlns:a16="http://schemas.microsoft.com/office/drawing/2014/main" id="{AC39F042-671D-8BAF-DF07-7C0B57B2F7AF}"/>
              </a:ext>
            </a:extLst>
          </p:cNvPr>
          <p:cNvSpPr txBox="1">
            <a:spLocks noChangeArrowheads="1"/>
          </p:cNvSpPr>
          <p:nvPr/>
        </p:nvSpPr>
        <p:spPr bwMode="auto">
          <a:xfrm>
            <a:off x="323850" y="5157192"/>
            <a:ext cx="3887788" cy="1200329"/>
          </a:xfrm>
          <a:prstGeom prst="rect">
            <a:avLst/>
          </a:prstGeom>
          <a:noFill/>
          <a:ln w="9525">
            <a:noFill/>
            <a:miter lim="800000"/>
            <a:headEnd/>
            <a:tailEnd/>
          </a:ln>
        </p:spPr>
        <p:txBody>
          <a:bodyPr wrap="square">
            <a:spAutoFit/>
          </a:bodyPr>
          <a:lstStyle/>
          <a:p>
            <a:pPr marL="342900" indent="-342900">
              <a:spcBef>
                <a:spcPct val="50000"/>
              </a:spcBef>
            </a:pPr>
            <a:r>
              <a:rPr lang="en-GB" altLang="de-DE" sz="2400" b="1" dirty="0">
                <a:solidFill>
                  <a:schemeClr val="bg1"/>
                </a:solidFill>
                <a:latin typeface="Verdana" pitchFamily="34" charset="0"/>
              </a:rPr>
              <a:t>c) exclude passengers in military uniforms</a:t>
            </a:r>
            <a:endParaRPr lang="de-DE" altLang="de-DE" dirty="0"/>
          </a:p>
        </p:txBody>
      </p:sp>
      <p:sp>
        <p:nvSpPr>
          <p:cNvPr id="8197" name="Text Box 5">
            <a:extLst>
              <a:ext uri="{FF2B5EF4-FFF2-40B4-BE49-F238E27FC236}">
                <a16:creationId xmlns:a16="http://schemas.microsoft.com/office/drawing/2014/main" id="{9830A555-F306-1DDC-21C9-0AE113AB3167}"/>
              </a:ext>
            </a:extLst>
          </p:cNvPr>
          <p:cNvSpPr txBox="1">
            <a:spLocks noChangeArrowheads="1"/>
          </p:cNvSpPr>
          <p:nvPr/>
        </p:nvSpPr>
        <p:spPr bwMode="auto">
          <a:xfrm>
            <a:off x="4211638" y="3789040"/>
            <a:ext cx="4932362" cy="830997"/>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b) establish a dress code for passengers</a:t>
            </a:r>
            <a:endParaRPr lang="de-DE" altLang="de-DE" dirty="0"/>
          </a:p>
        </p:txBody>
      </p:sp>
      <p:sp>
        <p:nvSpPr>
          <p:cNvPr id="8198" name="Text Box 6">
            <a:extLst>
              <a:ext uri="{FF2B5EF4-FFF2-40B4-BE49-F238E27FC236}">
                <a16:creationId xmlns:a16="http://schemas.microsoft.com/office/drawing/2014/main" id="{D21667D2-12B9-903E-BAAD-9EB90706B58B}"/>
              </a:ext>
            </a:extLst>
          </p:cNvPr>
          <p:cNvSpPr txBox="1">
            <a:spLocks noChangeArrowheads="1"/>
          </p:cNvSpPr>
          <p:nvPr/>
        </p:nvSpPr>
        <p:spPr bwMode="auto">
          <a:xfrm>
            <a:off x="4211638" y="5157192"/>
            <a:ext cx="5040882" cy="1200329"/>
          </a:xfrm>
          <a:prstGeom prst="rect">
            <a:avLst/>
          </a:prstGeom>
          <a:noFill/>
          <a:ln w="9525">
            <a:noFill/>
            <a:miter lim="800000"/>
            <a:headEnd/>
            <a:tailEnd/>
          </a:ln>
        </p:spPr>
        <p:txBody>
          <a:bodyPr wrap="square">
            <a:spAutoFit/>
          </a:bodyPr>
          <a:lstStyle/>
          <a:p>
            <a:pPr marL="342900" indent="-342900">
              <a:spcBef>
                <a:spcPct val="50000"/>
              </a:spcBef>
            </a:pPr>
            <a:r>
              <a:rPr lang="es-ES" altLang="de-DE" sz="2400" b="1" dirty="0">
                <a:solidFill>
                  <a:schemeClr val="bg1"/>
                </a:solidFill>
                <a:latin typeface="Verdana" pitchFamily="34" charset="0"/>
              </a:rPr>
              <a:t>d) inspire </a:t>
            </a:r>
            <a:r>
              <a:rPr lang="es-ES" altLang="de-DE" sz="2400" b="1" dirty="0" err="1">
                <a:solidFill>
                  <a:schemeClr val="bg1"/>
                </a:solidFill>
                <a:latin typeface="Verdana" pitchFamily="34" charset="0"/>
              </a:rPr>
              <a:t>passengers</a:t>
            </a:r>
            <a:r>
              <a:rPr lang="es-ES" altLang="de-DE" sz="2400" b="1" dirty="0">
                <a:solidFill>
                  <a:schemeClr val="bg1"/>
                </a:solidFill>
                <a:latin typeface="Verdana" pitchFamily="34" charset="0"/>
              </a:rPr>
              <a:t> </a:t>
            </a:r>
            <a:r>
              <a:rPr lang="es-ES" altLang="de-DE" sz="2400" b="1" dirty="0" err="1">
                <a:solidFill>
                  <a:schemeClr val="bg1"/>
                </a:solidFill>
                <a:latin typeface="Verdana" pitchFamily="34" charset="0"/>
              </a:rPr>
              <a:t>to</a:t>
            </a:r>
            <a:r>
              <a:rPr lang="es-ES" altLang="de-DE" sz="2400" b="1" dirty="0">
                <a:solidFill>
                  <a:schemeClr val="bg1"/>
                </a:solidFill>
                <a:latin typeface="Verdana" pitchFamily="34" charset="0"/>
              </a:rPr>
              <a:t> </a:t>
            </a:r>
            <a:r>
              <a:rPr lang="es-ES" altLang="de-DE" sz="2400" b="1" dirty="0" err="1">
                <a:solidFill>
                  <a:schemeClr val="bg1"/>
                </a:solidFill>
                <a:latin typeface="Verdana" pitchFamily="34" charset="0"/>
              </a:rPr>
              <a:t>help</a:t>
            </a:r>
            <a:r>
              <a:rPr lang="es-ES" altLang="de-DE" sz="2400" b="1" dirty="0">
                <a:solidFill>
                  <a:schemeClr val="bg1"/>
                </a:solidFill>
                <a:latin typeface="Verdana" pitchFamily="34" charset="0"/>
              </a:rPr>
              <a:t> </a:t>
            </a:r>
            <a:r>
              <a:rPr lang="es-ES" altLang="de-DE" sz="2400" b="1" dirty="0" err="1">
                <a:solidFill>
                  <a:schemeClr val="bg1"/>
                </a:solidFill>
                <a:latin typeface="Verdana" pitchFamily="34" charset="0"/>
              </a:rPr>
              <a:t>pregnant</a:t>
            </a:r>
            <a:r>
              <a:rPr lang="es-ES" altLang="de-DE" sz="2400" b="1" dirty="0">
                <a:solidFill>
                  <a:schemeClr val="bg1"/>
                </a:solidFill>
                <a:latin typeface="Verdana" pitchFamily="34" charset="0"/>
              </a:rPr>
              <a:t> </a:t>
            </a:r>
            <a:r>
              <a:rPr lang="es-ES" altLang="de-DE" sz="2400" b="1" dirty="0" err="1">
                <a:solidFill>
                  <a:schemeClr val="bg1"/>
                </a:solidFill>
                <a:latin typeface="Verdana" pitchFamily="34" charset="0"/>
              </a:rPr>
              <a:t>women</a:t>
            </a:r>
            <a:r>
              <a:rPr lang="es-ES" altLang="de-DE" sz="2400" b="1" dirty="0">
                <a:solidFill>
                  <a:schemeClr val="bg1"/>
                </a:solidFill>
                <a:latin typeface="Verdana" pitchFamily="34" charset="0"/>
              </a:rPr>
              <a:t> </a:t>
            </a:r>
            <a:r>
              <a:rPr lang="es-ES" altLang="de-DE" sz="2400" b="1" dirty="0" err="1">
                <a:solidFill>
                  <a:schemeClr val="bg1"/>
                </a:solidFill>
                <a:latin typeface="Verdana" pitchFamily="34" charset="0"/>
              </a:rPr>
              <a:t>stow</a:t>
            </a:r>
            <a:r>
              <a:rPr lang="es-ES" altLang="de-DE" sz="2400" b="1" dirty="0">
                <a:solidFill>
                  <a:schemeClr val="bg1"/>
                </a:solidFill>
                <a:latin typeface="Verdana" pitchFamily="34" charset="0"/>
              </a:rPr>
              <a:t> bags </a:t>
            </a:r>
            <a:r>
              <a:rPr lang="es-ES" altLang="de-DE" sz="2400" b="1" dirty="0" err="1">
                <a:solidFill>
                  <a:schemeClr val="bg1"/>
                </a:solidFill>
                <a:latin typeface="Verdana" pitchFamily="34" charset="0"/>
              </a:rPr>
              <a:t>overhead</a:t>
            </a:r>
            <a:r>
              <a:rPr lang="es-ES" altLang="de-DE" sz="2400" b="1" dirty="0">
                <a:solidFill>
                  <a:schemeClr val="bg1"/>
                </a:solidFill>
                <a:latin typeface="Verdana" pitchFamily="34" charset="0"/>
              </a:rPr>
              <a:t> </a:t>
            </a:r>
            <a:endParaRPr lang="de-DE" altLang="de-DE" dirty="0"/>
          </a:p>
        </p:txBody>
      </p:sp>
      <p:sp>
        <p:nvSpPr>
          <p:cNvPr id="18439" name="Text Box 7">
            <a:extLst>
              <a:ext uri="{FF2B5EF4-FFF2-40B4-BE49-F238E27FC236}">
                <a16:creationId xmlns:a16="http://schemas.microsoft.com/office/drawing/2014/main" id="{D5F02CAB-88D4-192F-4C87-554CA107A4F0}"/>
              </a:ext>
            </a:extLst>
          </p:cNvPr>
          <p:cNvSpPr txBox="1">
            <a:spLocks noChangeArrowheads="1"/>
          </p:cNvSpPr>
          <p:nvPr/>
        </p:nvSpPr>
        <p:spPr bwMode="auto">
          <a:xfrm>
            <a:off x="0" y="1125538"/>
            <a:ext cx="9144000" cy="366712"/>
          </a:xfrm>
          <a:prstGeom prst="rect">
            <a:avLst/>
          </a:prstGeom>
          <a:noFill/>
          <a:ln w="9525">
            <a:noFill/>
            <a:miter lim="800000"/>
            <a:headEnd/>
            <a:tailEnd/>
          </a:ln>
        </p:spPr>
        <p:txBody>
          <a:bodyPr>
            <a:spAutoFit/>
          </a:bodyPr>
          <a:lstStyle/>
          <a:p>
            <a:pPr algn="ctr">
              <a:spcBef>
                <a:spcPct val="50000"/>
              </a:spcBef>
            </a:pPr>
            <a:r>
              <a:rPr lang="de-DE" altLang="de-DE" b="1" dirty="0" err="1">
                <a:solidFill>
                  <a:srgbClr val="FF0000"/>
                </a:solidFill>
                <a:latin typeface="Verdana" pitchFamily="34" charset="0"/>
              </a:rPr>
              <a:t>Question</a:t>
            </a:r>
            <a:r>
              <a:rPr lang="de-DE" altLang="de-DE" b="1" dirty="0">
                <a:solidFill>
                  <a:srgbClr val="FF0000"/>
                </a:solidFill>
                <a:latin typeface="Verdana" pitchFamily="34" charset="0"/>
              </a:rPr>
              <a:t> 9</a:t>
            </a:r>
          </a:p>
        </p:txBody>
      </p:sp>
    </p:spTree>
    <p:extLst>
      <p:ext uri="{BB962C8B-B14F-4D97-AF65-F5344CB8AC3E}">
        <p14:creationId xmlns:p14="http://schemas.microsoft.com/office/powerpoint/2010/main" val="252750283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blinds(horizontal)">
                                      <p:cBhvr>
                                        <p:cTn id="7" dur="500"/>
                                        <p:tgtEl>
                                          <p:spTgt spid="819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195"/>
                                        </p:tgtEl>
                                        <p:attrNameLst>
                                          <p:attrName>style.visibility</p:attrName>
                                        </p:attrNameLst>
                                      </p:cBhvr>
                                      <p:to>
                                        <p:strVal val="visible"/>
                                      </p:to>
                                    </p:set>
                                    <p:anim calcmode="lin" valueType="num">
                                      <p:cBhvr additive="base">
                                        <p:cTn id="12" dur="500" fill="hold"/>
                                        <p:tgtEl>
                                          <p:spTgt spid="8195"/>
                                        </p:tgtEl>
                                        <p:attrNameLst>
                                          <p:attrName>ppt_x</p:attrName>
                                        </p:attrNameLst>
                                      </p:cBhvr>
                                      <p:tavLst>
                                        <p:tav tm="0">
                                          <p:val>
                                            <p:strVal val="#ppt_x"/>
                                          </p:val>
                                        </p:tav>
                                        <p:tav tm="100000">
                                          <p:val>
                                            <p:strVal val="#ppt_x"/>
                                          </p:val>
                                        </p:tav>
                                      </p:tavLst>
                                    </p:anim>
                                    <p:anim calcmode="lin" valueType="num">
                                      <p:cBhvr additive="base">
                                        <p:cTn id="13" dur="500" fill="hold"/>
                                        <p:tgtEl>
                                          <p:spTgt spid="8195"/>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8197"/>
                                        </p:tgtEl>
                                        <p:attrNameLst>
                                          <p:attrName>style.visibility</p:attrName>
                                        </p:attrNameLst>
                                      </p:cBhvr>
                                      <p:to>
                                        <p:strVal val="visible"/>
                                      </p:to>
                                    </p:set>
                                    <p:anim calcmode="lin" valueType="num">
                                      <p:cBhvr additive="base">
                                        <p:cTn id="18" dur="500" fill="hold"/>
                                        <p:tgtEl>
                                          <p:spTgt spid="8197"/>
                                        </p:tgtEl>
                                        <p:attrNameLst>
                                          <p:attrName>ppt_x</p:attrName>
                                        </p:attrNameLst>
                                      </p:cBhvr>
                                      <p:tavLst>
                                        <p:tav tm="0">
                                          <p:val>
                                            <p:strVal val="#ppt_x"/>
                                          </p:val>
                                        </p:tav>
                                        <p:tav tm="100000">
                                          <p:val>
                                            <p:strVal val="#ppt_x"/>
                                          </p:val>
                                        </p:tav>
                                      </p:tavLst>
                                    </p:anim>
                                    <p:anim calcmode="lin" valueType="num">
                                      <p:cBhvr additive="base">
                                        <p:cTn id="19" dur="500" fill="hold"/>
                                        <p:tgtEl>
                                          <p:spTgt spid="8197"/>
                                        </p:tgtEl>
                                        <p:attrNameLst>
                                          <p:attrName>ppt_y</p:attrName>
                                        </p:attrNameLst>
                                      </p:cBhvr>
                                      <p:tavLst>
                                        <p:tav tm="0">
                                          <p:val>
                                            <p:strVal val="1+#ppt_h/2"/>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8196"/>
                                        </p:tgtEl>
                                        <p:attrNameLst>
                                          <p:attrName>style.visibility</p:attrName>
                                        </p:attrNameLst>
                                      </p:cBhvr>
                                      <p:to>
                                        <p:strVal val="visible"/>
                                      </p:to>
                                    </p:set>
                                    <p:anim calcmode="lin" valueType="num">
                                      <p:cBhvr additive="base">
                                        <p:cTn id="24" dur="500" fill="hold"/>
                                        <p:tgtEl>
                                          <p:spTgt spid="8196"/>
                                        </p:tgtEl>
                                        <p:attrNameLst>
                                          <p:attrName>ppt_x</p:attrName>
                                        </p:attrNameLst>
                                      </p:cBhvr>
                                      <p:tavLst>
                                        <p:tav tm="0">
                                          <p:val>
                                            <p:strVal val="#ppt_x"/>
                                          </p:val>
                                        </p:tav>
                                        <p:tav tm="100000">
                                          <p:val>
                                            <p:strVal val="#ppt_x"/>
                                          </p:val>
                                        </p:tav>
                                      </p:tavLst>
                                    </p:anim>
                                    <p:anim calcmode="lin" valueType="num">
                                      <p:cBhvr additive="base">
                                        <p:cTn id="25" dur="500" fill="hold"/>
                                        <p:tgtEl>
                                          <p:spTgt spid="8196"/>
                                        </p:tgtEl>
                                        <p:attrNameLst>
                                          <p:attrName>ppt_y</p:attrName>
                                        </p:attrNameLst>
                                      </p:cBhvr>
                                      <p:tavLst>
                                        <p:tav tm="0">
                                          <p:val>
                                            <p:strVal val="1+#ppt_h/2"/>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8198"/>
                                        </p:tgtEl>
                                        <p:attrNameLst>
                                          <p:attrName>style.visibility</p:attrName>
                                        </p:attrNameLst>
                                      </p:cBhvr>
                                      <p:to>
                                        <p:strVal val="visible"/>
                                      </p:to>
                                    </p:set>
                                    <p:anim calcmode="lin" valueType="num">
                                      <p:cBhvr additive="base">
                                        <p:cTn id="30" dur="500" fill="hold"/>
                                        <p:tgtEl>
                                          <p:spTgt spid="8198"/>
                                        </p:tgtEl>
                                        <p:attrNameLst>
                                          <p:attrName>ppt_x</p:attrName>
                                        </p:attrNameLst>
                                      </p:cBhvr>
                                      <p:tavLst>
                                        <p:tav tm="0">
                                          <p:val>
                                            <p:strVal val="#ppt_x"/>
                                          </p:val>
                                        </p:tav>
                                        <p:tav tm="100000">
                                          <p:val>
                                            <p:strVal val="#ppt_x"/>
                                          </p:val>
                                        </p:tav>
                                      </p:tavLst>
                                    </p:anim>
                                    <p:anim calcmode="lin" valueType="num">
                                      <p:cBhvr additive="base">
                                        <p:cTn id="31" dur="500" fill="hold"/>
                                        <p:tgtEl>
                                          <p:spTgt spid="8198"/>
                                        </p:tgtEl>
                                        <p:attrNameLst>
                                          <p:attrName>ppt_y</p:attrName>
                                        </p:attrNameLst>
                                      </p:cBhvr>
                                      <p:tavLst>
                                        <p:tav tm="0">
                                          <p:val>
                                            <p:strVal val="1+#ppt_h/2"/>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xit" presetSubtype="4" fill="hold" grpId="1" nodeType="clickEffect">
                                  <p:stCondLst>
                                    <p:cond delay="0"/>
                                  </p:stCondLst>
                                  <p:childTnLst>
                                    <p:anim calcmode="lin" valueType="num">
                                      <p:cBhvr additive="base">
                                        <p:cTn id="35" dur="500"/>
                                        <p:tgtEl>
                                          <p:spTgt spid="8198"/>
                                        </p:tgtEl>
                                        <p:attrNameLst>
                                          <p:attrName>ppt_x</p:attrName>
                                        </p:attrNameLst>
                                      </p:cBhvr>
                                      <p:tavLst>
                                        <p:tav tm="0">
                                          <p:val>
                                            <p:strVal val="ppt_x"/>
                                          </p:val>
                                        </p:tav>
                                        <p:tav tm="100000">
                                          <p:val>
                                            <p:strVal val="ppt_x"/>
                                          </p:val>
                                        </p:tav>
                                      </p:tavLst>
                                    </p:anim>
                                    <p:anim calcmode="lin" valueType="num">
                                      <p:cBhvr additive="base">
                                        <p:cTn id="36" dur="500"/>
                                        <p:tgtEl>
                                          <p:spTgt spid="8198"/>
                                        </p:tgtEl>
                                        <p:attrNameLst>
                                          <p:attrName>ppt_y</p:attrName>
                                        </p:attrNameLst>
                                      </p:cBhvr>
                                      <p:tavLst>
                                        <p:tav tm="0">
                                          <p:val>
                                            <p:strVal val="ppt_y"/>
                                          </p:val>
                                        </p:tav>
                                        <p:tav tm="100000">
                                          <p:val>
                                            <p:strVal val="1+ppt_h/2"/>
                                          </p:val>
                                        </p:tav>
                                      </p:tavLst>
                                    </p:anim>
                                    <p:set>
                                      <p:cBhvr>
                                        <p:cTn id="37" dur="1" fill="hold">
                                          <p:stCondLst>
                                            <p:cond delay="499"/>
                                          </p:stCondLst>
                                        </p:cTn>
                                        <p:tgtEl>
                                          <p:spTgt spid="8198"/>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6" presetClass="emph" presetSubtype="0" fill="hold" grpId="1" nodeType="clickEffect">
                                  <p:stCondLst>
                                    <p:cond delay="0"/>
                                  </p:stCondLst>
                                  <p:childTnLst>
                                    <p:animScale>
                                      <p:cBhvr>
                                        <p:cTn id="41" dur="2000" fill="hold"/>
                                        <p:tgtEl>
                                          <p:spTgt spid="8196"/>
                                        </p:tgtEl>
                                      </p:cBhvr>
                                      <p:by x="150000" y="150000"/>
                                    </p:animScale>
                                  </p:childTnLst>
                                </p:cTn>
                              </p:par>
                              <p:par>
                                <p:cTn id="42" presetID="3" presetClass="emph" presetSubtype="2" fill="hold" grpId="2" nodeType="withEffect">
                                  <p:stCondLst>
                                    <p:cond delay="0"/>
                                  </p:stCondLst>
                                  <p:childTnLst>
                                    <p:animClr clrSpc="rgb" dir="cw">
                                      <p:cBhvr override="childStyle">
                                        <p:cTn id="43" dur="2000" fill="hold"/>
                                        <p:tgtEl>
                                          <p:spTgt spid="8196"/>
                                        </p:tgtEl>
                                        <p:attrNameLst>
                                          <p:attrName>style.color</p:attrName>
                                        </p:attrNameLst>
                                      </p:cBhvr>
                                      <p:to>
                                        <a:srgbClr val="FFFF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nimBg="1"/>
      <p:bldP spid="8195" grpId="0"/>
      <p:bldP spid="8196" grpId="0"/>
      <p:bldP spid="8196" grpId="1"/>
      <p:bldP spid="8196" grpId="2"/>
      <p:bldP spid="8197" grpId="0"/>
      <p:bldP spid="8198" grpId="0"/>
      <p:bldP spid="8198"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bwMode="auto">
          <a:xfrm>
            <a:off x="0" y="1988840"/>
            <a:ext cx="9144000" cy="864096"/>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eaLnBrk="1" hangingPunct="1"/>
            <a:r>
              <a:rPr lang="de-DE" altLang="de-DE" dirty="0" err="1">
                <a:latin typeface="Verdana" pitchFamily="34" charset="0"/>
              </a:rPr>
              <a:t>What</a:t>
            </a:r>
            <a:r>
              <a:rPr lang="de-DE" altLang="de-DE" dirty="0">
                <a:latin typeface="Verdana" pitchFamily="34" charset="0"/>
              </a:rPr>
              <a:t> </a:t>
            </a:r>
            <a:r>
              <a:rPr lang="de-DE" altLang="de-DE" dirty="0" err="1">
                <a:latin typeface="Verdana" pitchFamily="34" charset="0"/>
              </a:rPr>
              <a:t>is</a:t>
            </a:r>
            <a:r>
              <a:rPr lang="de-DE" altLang="de-DE" dirty="0">
                <a:latin typeface="Verdana" pitchFamily="34" charset="0"/>
              </a:rPr>
              <a:t> </a:t>
            </a:r>
            <a:r>
              <a:rPr lang="de-DE" altLang="de-DE" dirty="0" err="1">
                <a:latin typeface="Verdana" pitchFamily="34" charset="0"/>
              </a:rPr>
              <a:t>correct</a:t>
            </a:r>
            <a:r>
              <a:rPr lang="de-DE" altLang="de-DE" dirty="0">
                <a:latin typeface="Verdana" pitchFamily="34" charset="0"/>
              </a:rPr>
              <a:t>?</a:t>
            </a:r>
            <a:endParaRPr lang="de-DE" altLang="de-DE" dirty="0"/>
          </a:p>
        </p:txBody>
      </p:sp>
      <p:sp>
        <p:nvSpPr>
          <p:cNvPr id="8195" name="Text Box 3"/>
          <p:cNvSpPr txBox="1">
            <a:spLocks noChangeArrowheads="1"/>
          </p:cNvSpPr>
          <p:nvPr/>
        </p:nvSpPr>
        <p:spPr bwMode="auto">
          <a:xfrm>
            <a:off x="1764010" y="4191471"/>
            <a:ext cx="3421062" cy="461665"/>
          </a:xfrm>
          <a:prstGeom prst="rect">
            <a:avLst/>
          </a:prstGeom>
          <a:noFill/>
          <a:ln w="9525">
            <a:noFill/>
            <a:miter lim="800000"/>
            <a:headEnd/>
            <a:tailEnd/>
          </a:ln>
        </p:spPr>
        <p:txBody>
          <a:bodyPr>
            <a:spAutoFit/>
          </a:bodyPr>
          <a:lstStyle/>
          <a:p>
            <a:pPr marL="363538" indent="-363538">
              <a:spcBef>
                <a:spcPct val="50000"/>
              </a:spcBef>
            </a:pPr>
            <a:r>
              <a:rPr lang="en-GB" altLang="de-DE" sz="2400" b="1" dirty="0">
                <a:solidFill>
                  <a:schemeClr val="bg1"/>
                </a:solidFill>
                <a:latin typeface="Verdana" pitchFamily="34" charset="0"/>
              </a:rPr>
              <a:t>a) </a:t>
            </a:r>
            <a:r>
              <a:rPr lang="en-GB" altLang="de-DE" sz="2400" b="1" dirty="0" err="1">
                <a:solidFill>
                  <a:schemeClr val="bg1"/>
                </a:solidFill>
                <a:latin typeface="Verdana" pitchFamily="34" charset="0"/>
              </a:rPr>
              <a:t>satelite</a:t>
            </a:r>
            <a:endParaRPr lang="de-DE" altLang="de-DE" dirty="0"/>
          </a:p>
        </p:txBody>
      </p:sp>
      <p:sp>
        <p:nvSpPr>
          <p:cNvPr id="8196" name="Text Box 4"/>
          <p:cNvSpPr txBox="1">
            <a:spLocks noChangeArrowheads="1"/>
          </p:cNvSpPr>
          <p:nvPr/>
        </p:nvSpPr>
        <p:spPr bwMode="auto">
          <a:xfrm>
            <a:off x="5761036" y="5342483"/>
            <a:ext cx="3455988" cy="461665"/>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d) satellite</a:t>
            </a:r>
            <a:endParaRPr lang="de-DE" altLang="de-DE" dirty="0"/>
          </a:p>
        </p:txBody>
      </p:sp>
      <p:sp>
        <p:nvSpPr>
          <p:cNvPr id="8197" name="Text Box 5"/>
          <p:cNvSpPr txBox="1">
            <a:spLocks noChangeArrowheads="1"/>
          </p:cNvSpPr>
          <p:nvPr/>
        </p:nvSpPr>
        <p:spPr bwMode="auto">
          <a:xfrm>
            <a:off x="5688310" y="4191471"/>
            <a:ext cx="4932362" cy="461665"/>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b) </a:t>
            </a:r>
            <a:r>
              <a:rPr lang="en-GB" altLang="de-DE" sz="2400" b="1" dirty="0" err="1">
                <a:solidFill>
                  <a:schemeClr val="bg1"/>
                </a:solidFill>
                <a:latin typeface="Verdana" pitchFamily="34" charset="0"/>
              </a:rPr>
              <a:t>sattelite</a:t>
            </a:r>
            <a:endParaRPr lang="de-DE" altLang="de-DE" dirty="0"/>
          </a:p>
        </p:txBody>
      </p:sp>
      <p:sp>
        <p:nvSpPr>
          <p:cNvPr id="8198" name="Text Box 6"/>
          <p:cNvSpPr txBox="1">
            <a:spLocks noChangeArrowheads="1"/>
          </p:cNvSpPr>
          <p:nvPr/>
        </p:nvSpPr>
        <p:spPr bwMode="auto">
          <a:xfrm>
            <a:off x="1872208" y="5420072"/>
            <a:ext cx="4357687" cy="457200"/>
          </a:xfrm>
          <a:prstGeom prst="rect">
            <a:avLst/>
          </a:prstGeom>
          <a:noFill/>
          <a:ln w="9525">
            <a:noFill/>
            <a:miter lim="800000"/>
            <a:headEnd/>
            <a:tailEnd/>
          </a:ln>
        </p:spPr>
        <p:txBody>
          <a:bodyPr>
            <a:spAutoFit/>
          </a:bodyPr>
          <a:lstStyle/>
          <a:p>
            <a:pPr marL="342900" indent="-342900">
              <a:spcBef>
                <a:spcPct val="50000"/>
              </a:spcBef>
            </a:pPr>
            <a:r>
              <a:rPr lang="es-ES" altLang="de-DE" sz="2400" b="1" dirty="0">
                <a:solidFill>
                  <a:schemeClr val="bg1"/>
                </a:solidFill>
                <a:latin typeface="Verdana" pitchFamily="34" charset="0"/>
              </a:rPr>
              <a:t>c) sattellite</a:t>
            </a:r>
            <a:endParaRPr lang="de-DE" altLang="de-DE" dirty="0"/>
          </a:p>
        </p:txBody>
      </p:sp>
      <p:sp>
        <p:nvSpPr>
          <p:cNvPr id="18439" name="Text Box 7"/>
          <p:cNvSpPr txBox="1">
            <a:spLocks noChangeArrowheads="1"/>
          </p:cNvSpPr>
          <p:nvPr/>
        </p:nvSpPr>
        <p:spPr bwMode="auto">
          <a:xfrm>
            <a:off x="0" y="1125538"/>
            <a:ext cx="9144000" cy="366712"/>
          </a:xfrm>
          <a:prstGeom prst="rect">
            <a:avLst/>
          </a:prstGeom>
          <a:noFill/>
          <a:ln w="9525">
            <a:noFill/>
            <a:miter lim="800000"/>
            <a:headEnd/>
            <a:tailEnd/>
          </a:ln>
        </p:spPr>
        <p:txBody>
          <a:bodyPr>
            <a:spAutoFit/>
          </a:bodyPr>
          <a:lstStyle/>
          <a:p>
            <a:pPr algn="ctr">
              <a:spcBef>
                <a:spcPct val="50000"/>
              </a:spcBef>
            </a:pPr>
            <a:r>
              <a:rPr lang="de-DE" altLang="de-DE" b="1" dirty="0" err="1">
                <a:solidFill>
                  <a:srgbClr val="FF0000"/>
                </a:solidFill>
                <a:latin typeface="Verdana" pitchFamily="34" charset="0"/>
              </a:rPr>
              <a:t>Question</a:t>
            </a:r>
            <a:r>
              <a:rPr lang="de-DE" altLang="de-DE" b="1" dirty="0">
                <a:solidFill>
                  <a:srgbClr val="FF0000"/>
                </a:solidFill>
                <a:latin typeface="Verdana" pitchFamily="34" charset="0"/>
              </a:rPr>
              <a:t> 10</a:t>
            </a:r>
          </a:p>
        </p:txBody>
      </p:sp>
    </p:spTree>
    <p:extLst>
      <p:ext uri="{BB962C8B-B14F-4D97-AF65-F5344CB8AC3E}">
        <p14:creationId xmlns:p14="http://schemas.microsoft.com/office/powerpoint/2010/main" val="195041490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blinds(horizontal)">
                                      <p:cBhvr>
                                        <p:cTn id="7" dur="500"/>
                                        <p:tgtEl>
                                          <p:spTgt spid="819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195"/>
                                        </p:tgtEl>
                                        <p:attrNameLst>
                                          <p:attrName>style.visibility</p:attrName>
                                        </p:attrNameLst>
                                      </p:cBhvr>
                                      <p:to>
                                        <p:strVal val="visible"/>
                                      </p:to>
                                    </p:set>
                                    <p:anim calcmode="lin" valueType="num">
                                      <p:cBhvr additive="base">
                                        <p:cTn id="12" dur="500" fill="hold"/>
                                        <p:tgtEl>
                                          <p:spTgt spid="8195"/>
                                        </p:tgtEl>
                                        <p:attrNameLst>
                                          <p:attrName>ppt_x</p:attrName>
                                        </p:attrNameLst>
                                      </p:cBhvr>
                                      <p:tavLst>
                                        <p:tav tm="0">
                                          <p:val>
                                            <p:strVal val="#ppt_x"/>
                                          </p:val>
                                        </p:tav>
                                        <p:tav tm="100000">
                                          <p:val>
                                            <p:strVal val="#ppt_x"/>
                                          </p:val>
                                        </p:tav>
                                      </p:tavLst>
                                    </p:anim>
                                    <p:anim calcmode="lin" valueType="num">
                                      <p:cBhvr additive="base">
                                        <p:cTn id="13" dur="500" fill="hold"/>
                                        <p:tgtEl>
                                          <p:spTgt spid="8195"/>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8197"/>
                                        </p:tgtEl>
                                        <p:attrNameLst>
                                          <p:attrName>style.visibility</p:attrName>
                                        </p:attrNameLst>
                                      </p:cBhvr>
                                      <p:to>
                                        <p:strVal val="visible"/>
                                      </p:to>
                                    </p:set>
                                    <p:anim calcmode="lin" valueType="num">
                                      <p:cBhvr additive="base">
                                        <p:cTn id="18" dur="500" fill="hold"/>
                                        <p:tgtEl>
                                          <p:spTgt spid="8197"/>
                                        </p:tgtEl>
                                        <p:attrNameLst>
                                          <p:attrName>ppt_x</p:attrName>
                                        </p:attrNameLst>
                                      </p:cBhvr>
                                      <p:tavLst>
                                        <p:tav tm="0">
                                          <p:val>
                                            <p:strVal val="#ppt_x"/>
                                          </p:val>
                                        </p:tav>
                                        <p:tav tm="100000">
                                          <p:val>
                                            <p:strVal val="#ppt_x"/>
                                          </p:val>
                                        </p:tav>
                                      </p:tavLst>
                                    </p:anim>
                                    <p:anim calcmode="lin" valueType="num">
                                      <p:cBhvr additive="base">
                                        <p:cTn id="19" dur="500" fill="hold"/>
                                        <p:tgtEl>
                                          <p:spTgt spid="8197"/>
                                        </p:tgtEl>
                                        <p:attrNameLst>
                                          <p:attrName>ppt_y</p:attrName>
                                        </p:attrNameLst>
                                      </p:cBhvr>
                                      <p:tavLst>
                                        <p:tav tm="0">
                                          <p:val>
                                            <p:strVal val="1+#ppt_h/2"/>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8198"/>
                                        </p:tgtEl>
                                        <p:attrNameLst>
                                          <p:attrName>style.visibility</p:attrName>
                                        </p:attrNameLst>
                                      </p:cBhvr>
                                      <p:to>
                                        <p:strVal val="visible"/>
                                      </p:to>
                                    </p:set>
                                    <p:anim calcmode="lin" valueType="num">
                                      <p:cBhvr additive="base">
                                        <p:cTn id="24" dur="500" fill="hold"/>
                                        <p:tgtEl>
                                          <p:spTgt spid="8198"/>
                                        </p:tgtEl>
                                        <p:attrNameLst>
                                          <p:attrName>ppt_x</p:attrName>
                                        </p:attrNameLst>
                                      </p:cBhvr>
                                      <p:tavLst>
                                        <p:tav tm="0">
                                          <p:val>
                                            <p:strVal val="#ppt_x"/>
                                          </p:val>
                                        </p:tav>
                                        <p:tav tm="100000">
                                          <p:val>
                                            <p:strVal val="#ppt_x"/>
                                          </p:val>
                                        </p:tav>
                                      </p:tavLst>
                                    </p:anim>
                                    <p:anim calcmode="lin" valueType="num">
                                      <p:cBhvr additive="base">
                                        <p:cTn id="25" dur="500" fill="hold"/>
                                        <p:tgtEl>
                                          <p:spTgt spid="8198"/>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8196"/>
                                        </p:tgtEl>
                                        <p:attrNameLst>
                                          <p:attrName>style.visibility</p:attrName>
                                        </p:attrNameLst>
                                      </p:cBhvr>
                                      <p:to>
                                        <p:strVal val="visible"/>
                                      </p:to>
                                    </p:set>
                                    <p:anim calcmode="lin" valueType="num">
                                      <p:cBhvr additive="base">
                                        <p:cTn id="30" dur="500" fill="hold"/>
                                        <p:tgtEl>
                                          <p:spTgt spid="8196"/>
                                        </p:tgtEl>
                                        <p:attrNameLst>
                                          <p:attrName>ppt_x</p:attrName>
                                        </p:attrNameLst>
                                      </p:cBhvr>
                                      <p:tavLst>
                                        <p:tav tm="0">
                                          <p:val>
                                            <p:strVal val="#ppt_x"/>
                                          </p:val>
                                        </p:tav>
                                        <p:tav tm="100000">
                                          <p:val>
                                            <p:strVal val="#ppt_x"/>
                                          </p:val>
                                        </p:tav>
                                      </p:tavLst>
                                    </p:anim>
                                    <p:anim calcmode="lin" valueType="num">
                                      <p:cBhvr additive="base">
                                        <p:cTn id="31" dur="500" fill="hold"/>
                                        <p:tgtEl>
                                          <p:spTgt spid="8196"/>
                                        </p:tgtEl>
                                        <p:attrNameLst>
                                          <p:attrName>ppt_y</p:attrName>
                                        </p:attrNameLst>
                                      </p:cBhvr>
                                      <p:tavLst>
                                        <p:tav tm="0">
                                          <p:val>
                                            <p:strVal val="1+#ppt_h/2"/>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xit" presetSubtype="4" fill="hold" grpId="1" nodeType="clickEffect">
                                  <p:stCondLst>
                                    <p:cond delay="0"/>
                                  </p:stCondLst>
                                  <p:childTnLst>
                                    <p:anim calcmode="lin" valueType="num">
                                      <p:cBhvr additive="base">
                                        <p:cTn id="35" dur="500"/>
                                        <p:tgtEl>
                                          <p:spTgt spid="8198"/>
                                        </p:tgtEl>
                                        <p:attrNameLst>
                                          <p:attrName>ppt_x</p:attrName>
                                        </p:attrNameLst>
                                      </p:cBhvr>
                                      <p:tavLst>
                                        <p:tav tm="0">
                                          <p:val>
                                            <p:strVal val="ppt_x"/>
                                          </p:val>
                                        </p:tav>
                                        <p:tav tm="100000">
                                          <p:val>
                                            <p:strVal val="ppt_x"/>
                                          </p:val>
                                        </p:tav>
                                      </p:tavLst>
                                    </p:anim>
                                    <p:anim calcmode="lin" valueType="num">
                                      <p:cBhvr additive="base">
                                        <p:cTn id="36" dur="500"/>
                                        <p:tgtEl>
                                          <p:spTgt spid="8198"/>
                                        </p:tgtEl>
                                        <p:attrNameLst>
                                          <p:attrName>ppt_y</p:attrName>
                                        </p:attrNameLst>
                                      </p:cBhvr>
                                      <p:tavLst>
                                        <p:tav tm="0">
                                          <p:val>
                                            <p:strVal val="ppt_y"/>
                                          </p:val>
                                        </p:tav>
                                        <p:tav tm="100000">
                                          <p:val>
                                            <p:strVal val="1+ppt_h/2"/>
                                          </p:val>
                                        </p:tav>
                                      </p:tavLst>
                                    </p:anim>
                                    <p:set>
                                      <p:cBhvr>
                                        <p:cTn id="37" dur="1" fill="hold">
                                          <p:stCondLst>
                                            <p:cond delay="499"/>
                                          </p:stCondLst>
                                        </p:cTn>
                                        <p:tgtEl>
                                          <p:spTgt spid="8198"/>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6" presetClass="emph" presetSubtype="0" fill="hold" grpId="1" nodeType="clickEffect">
                                  <p:stCondLst>
                                    <p:cond delay="0"/>
                                  </p:stCondLst>
                                  <p:childTnLst>
                                    <p:animScale>
                                      <p:cBhvr>
                                        <p:cTn id="41" dur="2000" fill="hold"/>
                                        <p:tgtEl>
                                          <p:spTgt spid="8196"/>
                                        </p:tgtEl>
                                      </p:cBhvr>
                                      <p:by x="150000" y="150000"/>
                                    </p:animScale>
                                  </p:childTnLst>
                                </p:cTn>
                              </p:par>
                              <p:par>
                                <p:cTn id="42" presetID="3" presetClass="emph" presetSubtype="2" fill="hold" grpId="2" nodeType="withEffect">
                                  <p:stCondLst>
                                    <p:cond delay="0"/>
                                  </p:stCondLst>
                                  <p:childTnLst>
                                    <p:animClr clrSpc="rgb" dir="cw">
                                      <p:cBhvr override="childStyle">
                                        <p:cTn id="43" dur="2000" fill="hold"/>
                                        <p:tgtEl>
                                          <p:spTgt spid="8196"/>
                                        </p:tgtEl>
                                        <p:attrNameLst>
                                          <p:attrName>style.color</p:attrName>
                                        </p:attrNameLst>
                                      </p:cBhvr>
                                      <p:to>
                                        <a:srgbClr val="FFFF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nimBg="1"/>
      <p:bldP spid="8195" grpId="0"/>
      <p:bldP spid="8196" grpId="0"/>
      <p:bldP spid="8196" grpId="1"/>
      <p:bldP spid="8196" grpId="2"/>
      <p:bldP spid="8197" grpId="0"/>
      <p:bldP spid="8198" grpId="0"/>
      <p:bldP spid="8198"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2" name="Text Box 7"/>
          <p:cNvSpPr txBox="1">
            <a:spLocks noChangeArrowheads="1"/>
          </p:cNvSpPr>
          <p:nvPr/>
        </p:nvSpPr>
        <p:spPr bwMode="auto">
          <a:xfrm>
            <a:off x="0" y="1125538"/>
            <a:ext cx="9144000" cy="366712"/>
          </a:xfrm>
          <a:prstGeom prst="rect">
            <a:avLst/>
          </a:prstGeom>
          <a:noFill/>
          <a:ln w="9525">
            <a:noFill/>
            <a:miter lim="800000"/>
            <a:headEnd/>
            <a:tailEnd/>
          </a:ln>
        </p:spPr>
        <p:txBody>
          <a:bodyPr>
            <a:spAutoFit/>
          </a:bodyPr>
          <a:lstStyle/>
          <a:p>
            <a:pPr algn="ctr">
              <a:spcBef>
                <a:spcPct val="50000"/>
              </a:spcBef>
            </a:pPr>
            <a:r>
              <a:rPr lang="de-DE" altLang="de-DE" b="1" dirty="0" err="1">
                <a:solidFill>
                  <a:srgbClr val="FF0000"/>
                </a:solidFill>
                <a:latin typeface="Verdana" pitchFamily="34" charset="0"/>
              </a:rPr>
              <a:t>Question</a:t>
            </a:r>
            <a:r>
              <a:rPr lang="de-DE" altLang="de-DE" b="1" dirty="0">
                <a:solidFill>
                  <a:srgbClr val="FF0000"/>
                </a:solidFill>
                <a:latin typeface="Verdana" pitchFamily="34" charset="0"/>
              </a:rPr>
              <a:t> 11</a:t>
            </a:r>
          </a:p>
        </p:txBody>
      </p:sp>
      <p:grpSp>
        <p:nvGrpSpPr>
          <p:cNvPr id="9" name="Gruppieren 8">
            <a:extLst>
              <a:ext uri="{FF2B5EF4-FFF2-40B4-BE49-F238E27FC236}">
                <a16:creationId xmlns:a16="http://schemas.microsoft.com/office/drawing/2014/main" id="{93E167E0-F833-7626-0354-477008EDF93E}"/>
              </a:ext>
            </a:extLst>
          </p:cNvPr>
          <p:cNvGrpSpPr/>
          <p:nvPr/>
        </p:nvGrpSpPr>
        <p:grpSpPr>
          <a:xfrm>
            <a:off x="502791" y="1124744"/>
            <a:ext cx="3133105" cy="2837929"/>
            <a:chOff x="502791" y="1124744"/>
            <a:chExt cx="3133105" cy="2837929"/>
          </a:xfrm>
        </p:grpSpPr>
        <p:sp>
          <p:nvSpPr>
            <p:cNvPr id="9219" name="Text Box 3"/>
            <p:cNvSpPr txBox="1">
              <a:spLocks noChangeArrowheads="1"/>
            </p:cNvSpPr>
            <p:nvPr/>
          </p:nvSpPr>
          <p:spPr bwMode="auto">
            <a:xfrm>
              <a:off x="502791" y="3501008"/>
              <a:ext cx="3133105" cy="461665"/>
            </a:xfrm>
            <a:prstGeom prst="rect">
              <a:avLst/>
            </a:prstGeom>
            <a:noFill/>
            <a:ln w="9525">
              <a:noFill/>
              <a:miter lim="800000"/>
              <a:headEnd/>
              <a:tailEnd/>
            </a:ln>
          </p:spPr>
          <p:txBody>
            <a:bodyPr wrap="square">
              <a:spAutoFit/>
            </a:bodyPr>
            <a:lstStyle/>
            <a:p>
              <a:pPr algn="ctr">
                <a:spcBef>
                  <a:spcPct val="50000"/>
                </a:spcBef>
              </a:pPr>
              <a:r>
                <a:rPr lang="en-GB" altLang="de-DE" sz="2400" b="1" dirty="0">
                  <a:solidFill>
                    <a:schemeClr val="bg1"/>
                  </a:solidFill>
                  <a:latin typeface="Verdana" pitchFamily="34" charset="0"/>
                </a:rPr>
                <a:t>Boris Johnson</a:t>
              </a:r>
              <a:endParaRPr lang="de-DE" altLang="de-DE" dirty="0"/>
            </a:p>
          </p:txBody>
        </p:sp>
        <p:pic>
          <p:nvPicPr>
            <p:cNvPr id="5" name="Grafik 4" descr="Ein Bild, das Person, Menschliches Gesicht, Kleidung, Krawatte enthält.&#10;&#10;KI-generierte Inhalte können fehlerhaft sein.">
              <a:extLst>
                <a:ext uri="{FF2B5EF4-FFF2-40B4-BE49-F238E27FC236}">
                  <a16:creationId xmlns:a16="http://schemas.microsoft.com/office/drawing/2014/main" id="{E86C51E0-DF19-0E1F-7A44-2CB00FA5164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87624" y="1124744"/>
              <a:ext cx="1899450" cy="2412000"/>
            </a:xfrm>
            <a:prstGeom prst="rect">
              <a:avLst/>
            </a:prstGeom>
          </p:spPr>
        </p:pic>
      </p:grpSp>
      <p:grpSp>
        <p:nvGrpSpPr>
          <p:cNvPr id="10" name="Gruppieren 9">
            <a:extLst>
              <a:ext uri="{FF2B5EF4-FFF2-40B4-BE49-F238E27FC236}">
                <a16:creationId xmlns:a16="http://schemas.microsoft.com/office/drawing/2014/main" id="{41FD32D1-717E-103E-A3B2-8372A449C650}"/>
              </a:ext>
            </a:extLst>
          </p:cNvPr>
          <p:cNvGrpSpPr/>
          <p:nvPr/>
        </p:nvGrpSpPr>
        <p:grpSpPr>
          <a:xfrm>
            <a:off x="5868144" y="3933056"/>
            <a:ext cx="2159669" cy="2837929"/>
            <a:chOff x="5868144" y="1124744"/>
            <a:chExt cx="2159669" cy="2837929"/>
          </a:xfrm>
        </p:grpSpPr>
        <p:sp>
          <p:nvSpPr>
            <p:cNvPr id="9222" name="Text Box 6"/>
            <p:cNvSpPr txBox="1">
              <a:spLocks noChangeArrowheads="1"/>
            </p:cNvSpPr>
            <p:nvPr/>
          </p:nvSpPr>
          <p:spPr bwMode="auto">
            <a:xfrm>
              <a:off x="5868144" y="3501008"/>
              <a:ext cx="2159669" cy="461665"/>
            </a:xfrm>
            <a:prstGeom prst="rect">
              <a:avLst/>
            </a:prstGeom>
            <a:noFill/>
            <a:ln w="9525">
              <a:noFill/>
              <a:miter lim="800000"/>
              <a:headEnd/>
              <a:tailEnd/>
            </a:ln>
          </p:spPr>
          <p:txBody>
            <a:bodyPr wrap="square">
              <a:spAutoFit/>
            </a:bodyPr>
            <a:lstStyle/>
            <a:p>
              <a:pPr marL="342900" indent="-342900" algn="ctr">
                <a:spcBef>
                  <a:spcPct val="50000"/>
                </a:spcBef>
              </a:pPr>
              <a:r>
                <a:rPr lang="es-ES" altLang="de-DE" sz="2400" b="1" dirty="0">
                  <a:solidFill>
                    <a:schemeClr val="bg1"/>
                  </a:solidFill>
                  <a:latin typeface="Verdana" pitchFamily="34" charset="0"/>
                </a:rPr>
                <a:t>Liz </a:t>
              </a:r>
              <a:r>
                <a:rPr lang="es-ES" altLang="de-DE" sz="2400" b="1" dirty="0" err="1">
                  <a:solidFill>
                    <a:schemeClr val="bg1"/>
                  </a:solidFill>
                  <a:latin typeface="Verdana" pitchFamily="34" charset="0"/>
                </a:rPr>
                <a:t>Truss</a:t>
              </a:r>
              <a:endParaRPr lang="de-DE" altLang="de-DE" dirty="0"/>
            </a:p>
          </p:txBody>
        </p:sp>
        <p:pic>
          <p:nvPicPr>
            <p:cNvPr id="7" name="Grafik 6" descr="Ein Bild, das Menschliches Gesicht, Person, Lächeln, Kleidung enthält.&#10;&#10;KI-generierte Inhalte können fehlerhaft sein.">
              <a:extLst>
                <a:ext uri="{FF2B5EF4-FFF2-40B4-BE49-F238E27FC236}">
                  <a16:creationId xmlns:a16="http://schemas.microsoft.com/office/drawing/2014/main" id="{40B950E9-32C3-41FE-82E0-B70E0384E0F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21171" y="1124744"/>
              <a:ext cx="1763197" cy="2412000"/>
            </a:xfrm>
            <a:prstGeom prst="rect">
              <a:avLst/>
            </a:prstGeom>
          </p:spPr>
        </p:pic>
      </p:grpSp>
      <p:grpSp>
        <p:nvGrpSpPr>
          <p:cNvPr id="13" name="Gruppieren 12">
            <a:extLst>
              <a:ext uri="{FF2B5EF4-FFF2-40B4-BE49-F238E27FC236}">
                <a16:creationId xmlns:a16="http://schemas.microsoft.com/office/drawing/2014/main" id="{626F9FE5-ECFB-5064-A971-F967481D7FF5}"/>
              </a:ext>
            </a:extLst>
          </p:cNvPr>
          <p:cNvGrpSpPr/>
          <p:nvPr/>
        </p:nvGrpSpPr>
        <p:grpSpPr>
          <a:xfrm>
            <a:off x="5796136" y="1052736"/>
            <a:ext cx="2448272" cy="2831976"/>
            <a:chOff x="5868144" y="381000"/>
            <a:chExt cx="2448272" cy="2831976"/>
          </a:xfrm>
        </p:grpSpPr>
        <p:sp>
          <p:nvSpPr>
            <p:cNvPr id="9220" name="Text Box 4"/>
            <p:cNvSpPr txBox="1">
              <a:spLocks noChangeArrowheads="1"/>
            </p:cNvSpPr>
            <p:nvPr/>
          </p:nvSpPr>
          <p:spPr bwMode="auto">
            <a:xfrm>
              <a:off x="5868144" y="2751311"/>
              <a:ext cx="2448272" cy="461665"/>
            </a:xfrm>
            <a:prstGeom prst="rect">
              <a:avLst/>
            </a:prstGeom>
            <a:noFill/>
            <a:ln w="9525">
              <a:noFill/>
              <a:miter lim="800000"/>
              <a:headEnd/>
              <a:tailEnd/>
            </a:ln>
          </p:spPr>
          <p:txBody>
            <a:bodyPr wrap="square">
              <a:spAutoFit/>
            </a:bodyPr>
            <a:lstStyle/>
            <a:p>
              <a:pPr marL="342900" indent="-342900" algn="ctr">
                <a:spcBef>
                  <a:spcPct val="50000"/>
                </a:spcBef>
              </a:pPr>
              <a:r>
                <a:rPr lang="en-GB" altLang="de-DE" sz="2400" b="1" dirty="0">
                  <a:solidFill>
                    <a:schemeClr val="bg1"/>
                  </a:solidFill>
                  <a:latin typeface="Verdana" pitchFamily="34" charset="0"/>
                </a:rPr>
                <a:t>Theresa May</a:t>
              </a:r>
              <a:endParaRPr lang="de-DE" altLang="de-DE" dirty="0"/>
            </a:p>
          </p:txBody>
        </p:sp>
        <p:pic>
          <p:nvPicPr>
            <p:cNvPr id="12" name="Grafik 11" descr="Ein Bild, das Menschliches Gesicht, Person, Kinn, Porträt enthält.&#10;&#10;KI-generierte Inhalte können fehlerhaft sein.">
              <a:extLst>
                <a:ext uri="{FF2B5EF4-FFF2-40B4-BE49-F238E27FC236}">
                  <a16:creationId xmlns:a16="http://schemas.microsoft.com/office/drawing/2014/main" id="{16B0831B-4446-5710-97E4-5C30B00C463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56176" y="381000"/>
              <a:ext cx="1809000" cy="2412000"/>
            </a:xfrm>
            <a:prstGeom prst="rect">
              <a:avLst/>
            </a:prstGeom>
          </p:spPr>
        </p:pic>
      </p:grpSp>
      <p:grpSp>
        <p:nvGrpSpPr>
          <p:cNvPr id="16" name="Gruppieren 15">
            <a:extLst>
              <a:ext uri="{FF2B5EF4-FFF2-40B4-BE49-F238E27FC236}">
                <a16:creationId xmlns:a16="http://schemas.microsoft.com/office/drawing/2014/main" id="{9758CD42-8DA1-ACF1-706B-37DA98463BD5}"/>
              </a:ext>
            </a:extLst>
          </p:cNvPr>
          <p:cNvGrpSpPr/>
          <p:nvPr/>
        </p:nvGrpSpPr>
        <p:grpSpPr>
          <a:xfrm>
            <a:off x="899592" y="4041336"/>
            <a:ext cx="2592288" cy="2772040"/>
            <a:chOff x="899592" y="4041336"/>
            <a:chExt cx="2592288" cy="2772040"/>
          </a:xfrm>
        </p:grpSpPr>
        <p:sp>
          <p:nvSpPr>
            <p:cNvPr id="9221" name="Text Box 5"/>
            <p:cNvSpPr txBox="1">
              <a:spLocks noChangeArrowheads="1"/>
            </p:cNvSpPr>
            <p:nvPr/>
          </p:nvSpPr>
          <p:spPr bwMode="auto">
            <a:xfrm>
              <a:off x="899592" y="6351711"/>
              <a:ext cx="2592288" cy="461665"/>
            </a:xfrm>
            <a:prstGeom prst="rect">
              <a:avLst/>
            </a:prstGeom>
            <a:noFill/>
            <a:ln w="9525">
              <a:noFill/>
              <a:miter lim="800000"/>
              <a:headEnd/>
              <a:tailEnd/>
            </a:ln>
          </p:spPr>
          <p:txBody>
            <a:bodyPr wrap="square">
              <a:spAutoFit/>
            </a:bodyPr>
            <a:lstStyle/>
            <a:p>
              <a:pPr marL="342900" indent="-342900" algn="ctr">
                <a:spcBef>
                  <a:spcPct val="50000"/>
                </a:spcBef>
              </a:pPr>
              <a:r>
                <a:rPr lang="en-GB" altLang="de-DE" sz="2400" b="1" dirty="0">
                  <a:solidFill>
                    <a:schemeClr val="bg1"/>
                  </a:solidFill>
                  <a:latin typeface="Verdana" pitchFamily="34" charset="0"/>
                </a:rPr>
                <a:t>Rishi Sunak</a:t>
              </a:r>
              <a:endParaRPr lang="de-DE" altLang="de-DE" dirty="0"/>
            </a:p>
          </p:txBody>
        </p:sp>
        <p:pic>
          <p:nvPicPr>
            <p:cNvPr id="15" name="Grafik 14" descr="Ein Bild, das Person, Menschliches Gesicht, Kleidung, Mann enthält.&#10;&#10;KI-generierte Inhalte können fehlerhaft sein.">
              <a:extLst>
                <a:ext uri="{FF2B5EF4-FFF2-40B4-BE49-F238E27FC236}">
                  <a16:creationId xmlns:a16="http://schemas.microsoft.com/office/drawing/2014/main" id="{D29C01A2-7310-0484-C8B4-385DD3A876F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59632" y="4041336"/>
              <a:ext cx="1809000" cy="2412000"/>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1000"/>
                                        <p:tgtEl>
                                          <p:spTgt spid="16"/>
                                        </p:tgtEl>
                                      </p:cBhvr>
                                    </p:animEffect>
                                    <p:anim calcmode="lin" valueType="num">
                                      <p:cBhvr>
                                        <p:cTn id="22" dur="1000" fill="hold"/>
                                        <p:tgtEl>
                                          <p:spTgt spid="16"/>
                                        </p:tgtEl>
                                        <p:attrNameLst>
                                          <p:attrName>ppt_x</p:attrName>
                                        </p:attrNameLst>
                                      </p:cBhvr>
                                      <p:tavLst>
                                        <p:tav tm="0">
                                          <p:val>
                                            <p:strVal val="#ppt_x"/>
                                          </p:val>
                                        </p:tav>
                                        <p:tav tm="100000">
                                          <p:val>
                                            <p:strVal val="#ppt_x"/>
                                          </p:val>
                                        </p:tav>
                                      </p:tavLst>
                                    </p:anim>
                                    <p:anim calcmode="lin" valueType="num">
                                      <p:cBhvr>
                                        <p:cTn id="23"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B0EBEE-F276-47CE-B3F8-5B104F09ACBE}"/>
            </a:ext>
          </a:extLst>
        </p:cNvPr>
        <p:cNvGrpSpPr/>
        <p:nvPr/>
      </p:nvGrpSpPr>
      <p:grpSpPr>
        <a:xfrm>
          <a:off x="0" y="0"/>
          <a:ext cx="0" cy="0"/>
          <a:chOff x="0" y="0"/>
          <a:chExt cx="0" cy="0"/>
        </a:xfrm>
      </p:grpSpPr>
      <p:sp>
        <p:nvSpPr>
          <p:cNvPr id="19462" name="Text Box 7">
            <a:extLst>
              <a:ext uri="{FF2B5EF4-FFF2-40B4-BE49-F238E27FC236}">
                <a16:creationId xmlns:a16="http://schemas.microsoft.com/office/drawing/2014/main" id="{24556B09-7E5A-BBC7-572F-37AA738382AC}"/>
              </a:ext>
            </a:extLst>
          </p:cNvPr>
          <p:cNvSpPr txBox="1">
            <a:spLocks noChangeArrowheads="1"/>
          </p:cNvSpPr>
          <p:nvPr/>
        </p:nvSpPr>
        <p:spPr bwMode="auto">
          <a:xfrm>
            <a:off x="0" y="1125538"/>
            <a:ext cx="9144000" cy="366712"/>
          </a:xfrm>
          <a:prstGeom prst="rect">
            <a:avLst/>
          </a:prstGeom>
          <a:noFill/>
          <a:ln w="9525">
            <a:noFill/>
            <a:miter lim="800000"/>
            <a:headEnd/>
            <a:tailEnd/>
          </a:ln>
        </p:spPr>
        <p:txBody>
          <a:bodyPr>
            <a:spAutoFit/>
          </a:bodyPr>
          <a:lstStyle/>
          <a:p>
            <a:pPr algn="ctr">
              <a:spcBef>
                <a:spcPct val="50000"/>
              </a:spcBef>
            </a:pPr>
            <a:r>
              <a:rPr lang="de-DE" altLang="de-DE" b="1" dirty="0" err="1">
                <a:solidFill>
                  <a:srgbClr val="FF0000"/>
                </a:solidFill>
                <a:latin typeface="Verdana" pitchFamily="34" charset="0"/>
              </a:rPr>
              <a:t>Question</a:t>
            </a:r>
            <a:r>
              <a:rPr lang="de-DE" altLang="de-DE" b="1" dirty="0">
                <a:solidFill>
                  <a:srgbClr val="FF0000"/>
                </a:solidFill>
                <a:latin typeface="Verdana" pitchFamily="34" charset="0"/>
              </a:rPr>
              <a:t> 11</a:t>
            </a:r>
          </a:p>
        </p:txBody>
      </p:sp>
      <p:grpSp>
        <p:nvGrpSpPr>
          <p:cNvPr id="8" name="Gruppieren 7">
            <a:extLst>
              <a:ext uri="{FF2B5EF4-FFF2-40B4-BE49-F238E27FC236}">
                <a16:creationId xmlns:a16="http://schemas.microsoft.com/office/drawing/2014/main" id="{29AC0DB2-53E2-E76E-EF60-2319B60AAD65}"/>
              </a:ext>
            </a:extLst>
          </p:cNvPr>
          <p:cNvGrpSpPr/>
          <p:nvPr/>
        </p:nvGrpSpPr>
        <p:grpSpPr>
          <a:xfrm>
            <a:off x="-145281" y="1686558"/>
            <a:ext cx="9037761" cy="2174490"/>
            <a:chOff x="-145281" y="1686558"/>
            <a:chExt cx="9037761" cy="2174490"/>
          </a:xfrm>
        </p:grpSpPr>
        <p:grpSp>
          <p:nvGrpSpPr>
            <p:cNvPr id="2" name="Gruppieren 1">
              <a:extLst>
                <a:ext uri="{FF2B5EF4-FFF2-40B4-BE49-F238E27FC236}">
                  <a16:creationId xmlns:a16="http://schemas.microsoft.com/office/drawing/2014/main" id="{1F5874F7-FC0E-B255-CD2A-95FB99AD87B0}"/>
                </a:ext>
              </a:extLst>
            </p:cNvPr>
            <p:cNvGrpSpPr/>
            <p:nvPr/>
          </p:nvGrpSpPr>
          <p:grpSpPr>
            <a:xfrm>
              <a:off x="-145281" y="1686758"/>
              <a:ext cx="3133105" cy="2160040"/>
              <a:chOff x="-145281" y="1484984"/>
              <a:chExt cx="3133105" cy="2160040"/>
            </a:xfrm>
          </p:grpSpPr>
          <p:sp>
            <p:nvSpPr>
              <p:cNvPr id="9219" name="Text Box 3">
                <a:extLst>
                  <a:ext uri="{FF2B5EF4-FFF2-40B4-BE49-F238E27FC236}">
                    <a16:creationId xmlns:a16="http://schemas.microsoft.com/office/drawing/2014/main" id="{5401F32D-5E17-4FF8-C32E-34B2EFFC1311}"/>
                  </a:ext>
                </a:extLst>
              </p:cNvPr>
              <p:cNvSpPr txBox="1">
                <a:spLocks noChangeArrowheads="1"/>
              </p:cNvSpPr>
              <p:nvPr/>
            </p:nvSpPr>
            <p:spPr bwMode="auto">
              <a:xfrm>
                <a:off x="-145281" y="3306470"/>
                <a:ext cx="3133105" cy="338554"/>
              </a:xfrm>
              <a:prstGeom prst="rect">
                <a:avLst/>
              </a:prstGeom>
              <a:noFill/>
              <a:ln w="9525">
                <a:noFill/>
                <a:miter lim="800000"/>
                <a:headEnd/>
                <a:tailEnd/>
              </a:ln>
            </p:spPr>
            <p:txBody>
              <a:bodyPr wrap="square">
                <a:spAutoFit/>
              </a:bodyPr>
              <a:lstStyle/>
              <a:p>
                <a:pPr algn="ctr">
                  <a:spcBef>
                    <a:spcPct val="50000"/>
                  </a:spcBef>
                </a:pPr>
                <a:r>
                  <a:rPr lang="en-GB" altLang="de-DE" sz="1600" b="1" dirty="0">
                    <a:solidFill>
                      <a:schemeClr val="bg1"/>
                    </a:solidFill>
                    <a:latin typeface="Verdana" pitchFamily="34" charset="0"/>
                  </a:rPr>
                  <a:t>a) Boris Johnson</a:t>
                </a:r>
                <a:endParaRPr lang="de-DE" altLang="de-DE" sz="1600" dirty="0"/>
              </a:p>
            </p:txBody>
          </p:sp>
          <p:pic>
            <p:nvPicPr>
              <p:cNvPr id="5" name="Grafik 4" descr="Ein Bild, das Person, Menschliches Gesicht, Kleidung, Krawatte enthält.&#10;&#10;KI-generierte Inhalte können fehlerhaft sein.">
                <a:extLst>
                  <a:ext uri="{FF2B5EF4-FFF2-40B4-BE49-F238E27FC236}">
                    <a16:creationId xmlns:a16="http://schemas.microsoft.com/office/drawing/2014/main" id="{3125A6E6-4954-17F6-2469-14BC1D02A801}"/>
                  </a:ext>
                </a:extLst>
              </p:cNvPr>
              <p:cNvPicPr>
                <a:picLocks noChangeAspect="1"/>
              </p:cNvPicPr>
              <p:nvPr/>
            </p:nvPicPr>
            <p:blipFill>
              <a:blip r:embed="rId2" cstate="print">
                <a:extLst>
                  <a:ext uri="{28A0092B-C50C-407E-A947-70E740481C1C}">
                    <a14:useLocalDpi xmlns:a14="http://schemas.microsoft.com/office/drawing/2010/main" val="0"/>
                  </a:ext>
                </a:extLst>
              </a:blip>
              <a:srcRect l="7502" r="5766"/>
              <a:stretch>
                <a:fillRect/>
              </a:stretch>
            </p:blipFill>
            <p:spPr>
              <a:xfrm>
                <a:off x="827584" y="1484984"/>
                <a:ext cx="1242525" cy="1800000"/>
              </a:xfrm>
              <a:prstGeom prst="rect">
                <a:avLst/>
              </a:prstGeom>
            </p:spPr>
          </p:pic>
        </p:grpSp>
        <p:grpSp>
          <p:nvGrpSpPr>
            <p:cNvPr id="6" name="Gruppieren 5">
              <a:extLst>
                <a:ext uri="{FF2B5EF4-FFF2-40B4-BE49-F238E27FC236}">
                  <a16:creationId xmlns:a16="http://schemas.microsoft.com/office/drawing/2014/main" id="{C34A8C48-6400-E4D3-CB84-97CD74F02688}"/>
                </a:ext>
              </a:extLst>
            </p:cNvPr>
            <p:cNvGrpSpPr/>
            <p:nvPr/>
          </p:nvGrpSpPr>
          <p:grpSpPr>
            <a:xfrm>
              <a:off x="6732811" y="1686558"/>
              <a:ext cx="2159669" cy="2160240"/>
              <a:chOff x="5724128" y="3933056"/>
              <a:chExt cx="2159669" cy="2160240"/>
            </a:xfrm>
          </p:grpSpPr>
          <p:sp>
            <p:nvSpPr>
              <p:cNvPr id="9222" name="Text Box 6">
                <a:extLst>
                  <a:ext uri="{FF2B5EF4-FFF2-40B4-BE49-F238E27FC236}">
                    <a16:creationId xmlns:a16="http://schemas.microsoft.com/office/drawing/2014/main" id="{4EA89165-4495-0B20-C4C4-1261E4CF8AE9}"/>
                  </a:ext>
                </a:extLst>
              </p:cNvPr>
              <p:cNvSpPr txBox="1">
                <a:spLocks noChangeArrowheads="1"/>
              </p:cNvSpPr>
              <p:nvPr/>
            </p:nvSpPr>
            <p:spPr bwMode="auto">
              <a:xfrm>
                <a:off x="5724128" y="5754742"/>
                <a:ext cx="2159669" cy="338554"/>
              </a:xfrm>
              <a:prstGeom prst="rect">
                <a:avLst/>
              </a:prstGeom>
              <a:noFill/>
              <a:ln w="9525">
                <a:noFill/>
                <a:miter lim="800000"/>
                <a:headEnd/>
                <a:tailEnd/>
              </a:ln>
            </p:spPr>
            <p:txBody>
              <a:bodyPr wrap="square">
                <a:spAutoFit/>
              </a:bodyPr>
              <a:lstStyle/>
              <a:p>
                <a:pPr marL="342900" indent="-342900" algn="ctr">
                  <a:spcBef>
                    <a:spcPct val="50000"/>
                  </a:spcBef>
                </a:pPr>
                <a:r>
                  <a:rPr lang="es-ES" altLang="de-DE" sz="1600" b="1" dirty="0">
                    <a:solidFill>
                      <a:schemeClr val="bg1"/>
                    </a:solidFill>
                    <a:latin typeface="Verdana" pitchFamily="34" charset="0"/>
                  </a:rPr>
                  <a:t>d) Liz </a:t>
                </a:r>
                <a:r>
                  <a:rPr lang="es-ES" altLang="de-DE" sz="1600" b="1" dirty="0" err="1">
                    <a:solidFill>
                      <a:schemeClr val="bg1"/>
                    </a:solidFill>
                    <a:latin typeface="Verdana" pitchFamily="34" charset="0"/>
                  </a:rPr>
                  <a:t>Truss</a:t>
                </a:r>
                <a:endParaRPr lang="de-DE" altLang="de-DE" sz="1600" dirty="0"/>
              </a:p>
            </p:txBody>
          </p:sp>
          <p:pic>
            <p:nvPicPr>
              <p:cNvPr id="7" name="Grafik 6" descr="Ein Bild, das Menschliches Gesicht, Person, Lächeln, Kleidung enthält.&#10;&#10;KI-generierte Inhalte können fehlerhaft sein.">
                <a:extLst>
                  <a:ext uri="{FF2B5EF4-FFF2-40B4-BE49-F238E27FC236}">
                    <a16:creationId xmlns:a16="http://schemas.microsoft.com/office/drawing/2014/main" id="{AEADF5BC-1899-AA88-14A5-8E0D7301804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21171" y="3933056"/>
                <a:ext cx="1315825" cy="1800000"/>
              </a:xfrm>
              <a:prstGeom prst="rect">
                <a:avLst/>
              </a:prstGeom>
            </p:spPr>
          </p:pic>
        </p:grpSp>
        <p:grpSp>
          <p:nvGrpSpPr>
            <p:cNvPr id="3" name="Gruppieren 2">
              <a:extLst>
                <a:ext uri="{FF2B5EF4-FFF2-40B4-BE49-F238E27FC236}">
                  <a16:creationId xmlns:a16="http://schemas.microsoft.com/office/drawing/2014/main" id="{CCC083E0-A393-1BFE-CA86-D48ECBE9B1B3}"/>
                </a:ext>
              </a:extLst>
            </p:cNvPr>
            <p:cNvGrpSpPr/>
            <p:nvPr/>
          </p:nvGrpSpPr>
          <p:grpSpPr>
            <a:xfrm>
              <a:off x="2339752" y="1686558"/>
              <a:ext cx="2448272" cy="2160240"/>
              <a:chOff x="2483768" y="1484784"/>
              <a:chExt cx="2448272" cy="2160240"/>
            </a:xfrm>
          </p:grpSpPr>
          <p:sp>
            <p:nvSpPr>
              <p:cNvPr id="9220" name="Text Box 4">
                <a:extLst>
                  <a:ext uri="{FF2B5EF4-FFF2-40B4-BE49-F238E27FC236}">
                    <a16:creationId xmlns:a16="http://schemas.microsoft.com/office/drawing/2014/main" id="{9EE48CCD-93BF-D193-558E-0B8498BEFC1D}"/>
                  </a:ext>
                </a:extLst>
              </p:cNvPr>
              <p:cNvSpPr txBox="1">
                <a:spLocks noChangeArrowheads="1"/>
              </p:cNvSpPr>
              <p:nvPr/>
            </p:nvSpPr>
            <p:spPr bwMode="auto">
              <a:xfrm>
                <a:off x="2483768" y="3306470"/>
                <a:ext cx="2448272" cy="338554"/>
              </a:xfrm>
              <a:prstGeom prst="rect">
                <a:avLst/>
              </a:prstGeom>
              <a:noFill/>
              <a:ln w="9525">
                <a:noFill/>
                <a:miter lim="800000"/>
                <a:headEnd/>
                <a:tailEnd/>
              </a:ln>
            </p:spPr>
            <p:txBody>
              <a:bodyPr wrap="square">
                <a:spAutoFit/>
              </a:bodyPr>
              <a:lstStyle/>
              <a:p>
                <a:pPr marL="342900" indent="-342900" algn="ctr">
                  <a:spcBef>
                    <a:spcPct val="50000"/>
                  </a:spcBef>
                </a:pPr>
                <a:r>
                  <a:rPr lang="en-GB" altLang="de-DE" sz="1600" b="1" dirty="0">
                    <a:solidFill>
                      <a:schemeClr val="bg1"/>
                    </a:solidFill>
                    <a:latin typeface="Verdana" pitchFamily="34" charset="0"/>
                  </a:rPr>
                  <a:t>b) Theresa May</a:t>
                </a:r>
                <a:endParaRPr lang="de-DE" altLang="de-DE" sz="1600" dirty="0"/>
              </a:p>
            </p:txBody>
          </p:sp>
          <p:pic>
            <p:nvPicPr>
              <p:cNvPr id="12" name="Grafik 11" descr="Ein Bild, das Menschliches Gesicht, Person, Kinn, Porträt enthält.&#10;&#10;KI-generierte Inhalte können fehlerhaft sein.">
                <a:extLst>
                  <a:ext uri="{FF2B5EF4-FFF2-40B4-BE49-F238E27FC236}">
                    <a16:creationId xmlns:a16="http://schemas.microsoft.com/office/drawing/2014/main" id="{8A583BB0-0455-6800-CC7D-1316C4F8ECD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05976" y="1484784"/>
                <a:ext cx="1350000" cy="1800000"/>
              </a:xfrm>
              <a:prstGeom prst="rect">
                <a:avLst/>
              </a:prstGeom>
            </p:spPr>
          </p:pic>
        </p:grpSp>
        <p:grpSp>
          <p:nvGrpSpPr>
            <p:cNvPr id="4" name="Gruppieren 3">
              <a:extLst>
                <a:ext uri="{FF2B5EF4-FFF2-40B4-BE49-F238E27FC236}">
                  <a16:creationId xmlns:a16="http://schemas.microsoft.com/office/drawing/2014/main" id="{032FE035-C885-7F8A-F5A5-990645950C1E}"/>
                </a:ext>
              </a:extLst>
            </p:cNvPr>
            <p:cNvGrpSpPr/>
            <p:nvPr/>
          </p:nvGrpSpPr>
          <p:grpSpPr>
            <a:xfrm>
              <a:off x="4427984" y="1686558"/>
              <a:ext cx="2592288" cy="2174490"/>
              <a:chOff x="683568" y="4041336"/>
              <a:chExt cx="2592288" cy="2174490"/>
            </a:xfrm>
          </p:grpSpPr>
          <p:sp>
            <p:nvSpPr>
              <p:cNvPr id="9221" name="Text Box 5">
                <a:extLst>
                  <a:ext uri="{FF2B5EF4-FFF2-40B4-BE49-F238E27FC236}">
                    <a16:creationId xmlns:a16="http://schemas.microsoft.com/office/drawing/2014/main" id="{CE201F8A-3E28-CF79-EF88-B37678FC3614}"/>
                  </a:ext>
                </a:extLst>
              </p:cNvPr>
              <p:cNvSpPr txBox="1">
                <a:spLocks noChangeArrowheads="1"/>
              </p:cNvSpPr>
              <p:nvPr/>
            </p:nvSpPr>
            <p:spPr bwMode="auto">
              <a:xfrm>
                <a:off x="683568" y="5877272"/>
                <a:ext cx="2592288" cy="338554"/>
              </a:xfrm>
              <a:prstGeom prst="rect">
                <a:avLst/>
              </a:prstGeom>
              <a:noFill/>
              <a:ln w="9525">
                <a:noFill/>
                <a:miter lim="800000"/>
                <a:headEnd/>
                <a:tailEnd/>
              </a:ln>
            </p:spPr>
            <p:txBody>
              <a:bodyPr wrap="square">
                <a:spAutoFit/>
              </a:bodyPr>
              <a:lstStyle/>
              <a:p>
                <a:pPr marL="342900" indent="-342900" algn="ctr">
                  <a:spcBef>
                    <a:spcPct val="50000"/>
                  </a:spcBef>
                </a:pPr>
                <a:r>
                  <a:rPr lang="en-GB" altLang="de-DE" sz="1600" b="1" dirty="0">
                    <a:solidFill>
                      <a:schemeClr val="bg1"/>
                    </a:solidFill>
                    <a:latin typeface="Verdana" pitchFamily="34" charset="0"/>
                  </a:rPr>
                  <a:t>c) Rishi Sunak</a:t>
                </a:r>
                <a:endParaRPr lang="de-DE" altLang="de-DE" sz="1600" dirty="0"/>
              </a:p>
            </p:txBody>
          </p:sp>
          <p:pic>
            <p:nvPicPr>
              <p:cNvPr id="15" name="Grafik 14" descr="Ein Bild, das Person, Menschliches Gesicht, Kleidung, Mann enthält.&#10;&#10;KI-generierte Inhalte können fehlerhaft sein.">
                <a:extLst>
                  <a:ext uri="{FF2B5EF4-FFF2-40B4-BE49-F238E27FC236}">
                    <a16:creationId xmlns:a16="http://schemas.microsoft.com/office/drawing/2014/main" id="{7173E0CB-EC19-432B-9E12-BE366F07EA5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59632" y="4041336"/>
                <a:ext cx="1350000" cy="1800000"/>
              </a:xfrm>
              <a:prstGeom prst="rect">
                <a:avLst/>
              </a:prstGeom>
            </p:spPr>
          </p:pic>
        </p:grpSp>
      </p:grpSp>
      <p:sp>
        <p:nvSpPr>
          <p:cNvPr id="14" name="Rectangle 2">
            <a:extLst>
              <a:ext uri="{FF2B5EF4-FFF2-40B4-BE49-F238E27FC236}">
                <a16:creationId xmlns:a16="http://schemas.microsoft.com/office/drawing/2014/main" id="{5211B772-34F9-DBDF-5545-625DF71F0B88}"/>
              </a:ext>
            </a:extLst>
          </p:cNvPr>
          <p:cNvSpPr>
            <a:spLocks noGrp="1" noChangeArrowheads="1"/>
          </p:cNvSpPr>
          <p:nvPr>
            <p:ph type="ctrTitle"/>
          </p:nvPr>
        </p:nvSpPr>
        <p:spPr bwMode="auto">
          <a:xfrm>
            <a:off x="0" y="4005064"/>
            <a:ext cx="9144000" cy="1166178"/>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eaLnBrk="1" hangingPunct="1"/>
            <a:r>
              <a:rPr lang="de-DE" altLang="de-DE" sz="2400" dirty="0">
                <a:latin typeface="Verdana" pitchFamily="34" charset="0"/>
              </a:rPr>
              <a:t>The </a:t>
            </a:r>
            <a:r>
              <a:rPr lang="de-DE" altLang="de-DE" sz="2400" dirty="0" err="1">
                <a:latin typeface="Verdana" pitchFamily="34" charset="0"/>
              </a:rPr>
              <a:t>names</a:t>
            </a:r>
            <a:r>
              <a:rPr lang="de-DE" altLang="de-DE" sz="2400" dirty="0">
                <a:latin typeface="Verdana" pitchFamily="34" charset="0"/>
              </a:rPr>
              <a:t> </a:t>
            </a:r>
            <a:r>
              <a:rPr lang="de-DE" altLang="de-DE" sz="2400" dirty="0" err="1">
                <a:latin typeface="Verdana" pitchFamily="34" charset="0"/>
              </a:rPr>
              <a:t>of</a:t>
            </a:r>
            <a:r>
              <a:rPr lang="de-DE" altLang="de-DE" sz="2400" dirty="0">
                <a:latin typeface="Verdana" pitchFamily="34" charset="0"/>
              </a:rPr>
              <a:t> </a:t>
            </a:r>
            <a:r>
              <a:rPr lang="de-DE" altLang="de-DE" sz="2400" dirty="0" err="1">
                <a:latin typeface="Verdana" pitchFamily="34" charset="0"/>
              </a:rPr>
              <a:t>the</a:t>
            </a:r>
            <a:r>
              <a:rPr lang="de-DE" altLang="de-DE" sz="2400" dirty="0">
                <a:latin typeface="Verdana" pitchFamily="34" charset="0"/>
              </a:rPr>
              <a:t> </a:t>
            </a:r>
            <a:r>
              <a:rPr lang="de-DE" altLang="de-DE" sz="2400" dirty="0" err="1">
                <a:latin typeface="Verdana" pitchFamily="34" charset="0"/>
              </a:rPr>
              <a:t>former</a:t>
            </a:r>
            <a:r>
              <a:rPr lang="de-DE" altLang="de-DE" sz="2400" dirty="0">
                <a:latin typeface="Verdana" pitchFamily="34" charset="0"/>
              </a:rPr>
              <a:t> British prime </a:t>
            </a:r>
            <a:r>
              <a:rPr lang="de-DE" altLang="de-DE" sz="2400" dirty="0" err="1">
                <a:latin typeface="Verdana" pitchFamily="34" charset="0"/>
              </a:rPr>
              <a:t>ministers</a:t>
            </a:r>
            <a:r>
              <a:rPr lang="de-DE" altLang="de-DE" sz="2400" dirty="0">
                <a:latin typeface="Verdana" pitchFamily="34" charset="0"/>
              </a:rPr>
              <a:t> </a:t>
            </a:r>
            <a:r>
              <a:rPr lang="de-DE" altLang="de-DE" sz="2400" dirty="0" err="1">
                <a:latin typeface="Verdana" pitchFamily="34" charset="0"/>
              </a:rPr>
              <a:t>appear</a:t>
            </a:r>
            <a:r>
              <a:rPr lang="de-DE" altLang="de-DE" sz="2400" dirty="0">
                <a:latin typeface="Verdana" pitchFamily="34" charset="0"/>
              </a:rPr>
              <a:t> in </a:t>
            </a:r>
            <a:r>
              <a:rPr lang="de-DE" altLang="de-DE" sz="2400" dirty="0" err="1">
                <a:latin typeface="Verdana" pitchFamily="34" charset="0"/>
              </a:rPr>
              <a:t>alphabetical</a:t>
            </a:r>
            <a:r>
              <a:rPr lang="de-DE" altLang="de-DE" sz="2400" dirty="0">
                <a:latin typeface="Verdana" pitchFamily="34" charset="0"/>
              </a:rPr>
              <a:t> </a:t>
            </a:r>
            <a:r>
              <a:rPr lang="de-DE" altLang="de-DE" sz="2400" dirty="0" err="1">
                <a:latin typeface="Verdana" pitchFamily="34" charset="0"/>
              </a:rPr>
              <a:t>order</a:t>
            </a:r>
            <a:r>
              <a:rPr lang="de-DE" altLang="de-DE" sz="2400" dirty="0">
                <a:latin typeface="Verdana" pitchFamily="34" charset="0"/>
              </a:rPr>
              <a:t>.</a:t>
            </a:r>
            <a:br>
              <a:rPr lang="de-DE" altLang="de-DE" sz="2400" dirty="0">
                <a:latin typeface="Verdana" pitchFamily="34" charset="0"/>
              </a:rPr>
            </a:br>
            <a:r>
              <a:rPr lang="de-DE" altLang="de-DE" sz="2400" dirty="0" err="1">
                <a:latin typeface="Verdana" pitchFamily="34" charset="0"/>
              </a:rPr>
              <a:t>Arrange</a:t>
            </a:r>
            <a:r>
              <a:rPr lang="de-DE" altLang="de-DE" sz="2400" dirty="0">
                <a:latin typeface="Verdana" pitchFamily="34" charset="0"/>
              </a:rPr>
              <a:t> </a:t>
            </a:r>
            <a:r>
              <a:rPr lang="de-DE" altLang="de-DE" sz="2400" dirty="0" err="1">
                <a:latin typeface="Verdana" pitchFamily="34" charset="0"/>
              </a:rPr>
              <a:t>them</a:t>
            </a:r>
            <a:r>
              <a:rPr lang="de-DE" altLang="de-DE" sz="2400" dirty="0">
                <a:latin typeface="Verdana" pitchFamily="34" charset="0"/>
              </a:rPr>
              <a:t> in </a:t>
            </a:r>
            <a:r>
              <a:rPr lang="de-DE" altLang="de-DE" sz="2400" dirty="0" err="1">
                <a:latin typeface="Verdana" pitchFamily="34" charset="0"/>
              </a:rPr>
              <a:t>chronological</a:t>
            </a:r>
            <a:r>
              <a:rPr lang="de-DE" altLang="de-DE" sz="2400" dirty="0">
                <a:latin typeface="Verdana" pitchFamily="34" charset="0"/>
              </a:rPr>
              <a:t> </a:t>
            </a:r>
            <a:r>
              <a:rPr lang="de-DE" altLang="de-DE" sz="2400" dirty="0" err="1">
                <a:latin typeface="Verdana" pitchFamily="34" charset="0"/>
              </a:rPr>
              <a:t>order</a:t>
            </a:r>
            <a:r>
              <a:rPr lang="de-DE" altLang="de-DE" sz="2400" dirty="0">
                <a:latin typeface="Verdana" pitchFamily="34" charset="0"/>
              </a:rPr>
              <a:t>.</a:t>
            </a:r>
            <a:endParaRPr lang="de-DE" altLang="de-DE" sz="2400" dirty="0"/>
          </a:p>
        </p:txBody>
      </p:sp>
      <p:sp>
        <p:nvSpPr>
          <p:cNvPr id="17" name="Text Box 3">
            <a:extLst>
              <a:ext uri="{FF2B5EF4-FFF2-40B4-BE49-F238E27FC236}">
                <a16:creationId xmlns:a16="http://schemas.microsoft.com/office/drawing/2014/main" id="{C7DD8E0B-A9D2-1221-32F6-05EABCE9B771}"/>
              </a:ext>
            </a:extLst>
          </p:cNvPr>
          <p:cNvSpPr txBox="1">
            <a:spLocks noChangeArrowheads="1"/>
          </p:cNvSpPr>
          <p:nvPr/>
        </p:nvSpPr>
        <p:spPr bwMode="auto">
          <a:xfrm>
            <a:off x="897185" y="5321870"/>
            <a:ext cx="4429125" cy="461665"/>
          </a:xfrm>
          <a:prstGeom prst="rect">
            <a:avLst/>
          </a:prstGeom>
          <a:noFill/>
          <a:ln w="9525">
            <a:noFill/>
            <a:miter lim="800000"/>
            <a:headEnd/>
            <a:tailEnd/>
          </a:ln>
        </p:spPr>
        <p:txBody>
          <a:bodyPr>
            <a:spAutoFit/>
          </a:bodyPr>
          <a:lstStyle/>
          <a:p>
            <a:pPr marL="342900" indent="-342900">
              <a:spcBef>
                <a:spcPct val="50000"/>
              </a:spcBef>
              <a:buFontTx/>
              <a:buAutoNum type="alphaLcParenR"/>
            </a:pPr>
            <a:r>
              <a:rPr lang="en-GB" altLang="de-DE" sz="2400" b="1" dirty="0">
                <a:solidFill>
                  <a:schemeClr val="bg1"/>
                </a:solidFill>
                <a:latin typeface="Verdana" pitchFamily="34" charset="0"/>
              </a:rPr>
              <a:t> d - c - b - a</a:t>
            </a:r>
            <a:endParaRPr lang="de-DE" altLang="de-DE" dirty="0"/>
          </a:p>
        </p:txBody>
      </p:sp>
      <p:sp>
        <p:nvSpPr>
          <p:cNvPr id="18" name="Text Box 4">
            <a:extLst>
              <a:ext uri="{FF2B5EF4-FFF2-40B4-BE49-F238E27FC236}">
                <a16:creationId xmlns:a16="http://schemas.microsoft.com/office/drawing/2014/main" id="{4A35B189-F9E3-967B-2AFD-ED56D71DDD8E}"/>
              </a:ext>
            </a:extLst>
          </p:cNvPr>
          <p:cNvSpPr txBox="1">
            <a:spLocks noChangeArrowheads="1"/>
          </p:cNvSpPr>
          <p:nvPr/>
        </p:nvSpPr>
        <p:spPr bwMode="auto">
          <a:xfrm>
            <a:off x="897185" y="6202932"/>
            <a:ext cx="3492500" cy="461665"/>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c) b - a - d - c</a:t>
            </a:r>
            <a:endParaRPr lang="de-DE" altLang="de-DE" dirty="0"/>
          </a:p>
        </p:txBody>
      </p:sp>
      <p:sp>
        <p:nvSpPr>
          <p:cNvPr id="19" name="Text Box 5">
            <a:extLst>
              <a:ext uri="{FF2B5EF4-FFF2-40B4-BE49-F238E27FC236}">
                <a16:creationId xmlns:a16="http://schemas.microsoft.com/office/drawing/2014/main" id="{EE51268D-D9C7-10F5-4845-F69F2333E791}"/>
              </a:ext>
            </a:extLst>
          </p:cNvPr>
          <p:cNvSpPr txBox="1">
            <a:spLocks noChangeArrowheads="1"/>
          </p:cNvSpPr>
          <p:nvPr/>
        </p:nvSpPr>
        <p:spPr bwMode="auto">
          <a:xfrm>
            <a:off x="5038973" y="5321870"/>
            <a:ext cx="4573587" cy="461665"/>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b) b - d - c - a</a:t>
            </a:r>
            <a:endParaRPr lang="de-DE" altLang="de-DE" dirty="0"/>
          </a:p>
        </p:txBody>
      </p:sp>
      <p:sp>
        <p:nvSpPr>
          <p:cNvPr id="20" name="Text Box 6">
            <a:extLst>
              <a:ext uri="{FF2B5EF4-FFF2-40B4-BE49-F238E27FC236}">
                <a16:creationId xmlns:a16="http://schemas.microsoft.com/office/drawing/2014/main" id="{3520FD7A-59F4-6930-A7F8-141E8663A1B5}"/>
              </a:ext>
            </a:extLst>
          </p:cNvPr>
          <p:cNvSpPr txBox="1">
            <a:spLocks noChangeArrowheads="1"/>
          </p:cNvSpPr>
          <p:nvPr/>
        </p:nvSpPr>
        <p:spPr bwMode="auto">
          <a:xfrm>
            <a:off x="5038973" y="6207695"/>
            <a:ext cx="4573587" cy="461665"/>
          </a:xfrm>
          <a:prstGeom prst="rect">
            <a:avLst/>
          </a:prstGeom>
          <a:noFill/>
          <a:ln w="9525">
            <a:noFill/>
            <a:miter lim="800000"/>
            <a:headEnd/>
            <a:tailEnd/>
          </a:ln>
        </p:spPr>
        <p:txBody>
          <a:bodyPr>
            <a:spAutoFit/>
          </a:bodyPr>
          <a:lstStyle/>
          <a:p>
            <a:pPr marL="342900" indent="-342900">
              <a:spcBef>
                <a:spcPct val="50000"/>
              </a:spcBef>
            </a:pPr>
            <a:r>
              <a:rPr lang="es-ES" altLang="de-DE" sz="2400" b="1" dirty="0">
                <a:solidFill>
                  <a:schemeClr val="bg1"/>
                </a:solidFill>
                <a:latin typeface="Verdana" pitchFamily="34" charset="0"/>
              </a:rPr>
              <a:t>d) c - a - b - d</a:t>
            </a:r>
            <a:endParaRPr lang="de-DE" altLang="de-DE" dirty="0"/>
          </a:p>
        </p:txBody>
      </p:sp>
    </p:spTree>
    <p:extLst>
      <p:ext uri="{BB962C8B-B14F-4D97-AF65-F5344CB8AC3E}">
        <p14:creationId xmlns:p14="http://schemas.microsoft.com/office/powerpoint/2010/main" val="3069738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1000"/>
                                        <p:tgtEl>
                                          <p:spTgt spid="14"/>
                                        </p:tgtEl>
                                      </p:cBhvr>
                                    </p:animEffect>
                                    <p:anim calcmode="lin" valueType="num">
                                      <p:cBhvr>
                                        <p:cTn id="15" dur="1000" fill="hold"/>
                                        <p:tgtEl>
                                          <p:spTgt spid="14"/>
                                        </p:tgtEl>
                                        <p:attrNameLst>
                                          <p:attrName>ppt_x</p:attrName>
                                        </p:attrNameLst>
                                      </p:cBhvr>
                                      <p:tavLst>
                                        <p:tav tm="0">
                                          <p:val>
                                            <p:strVal val="#ppt_x"/>
                                          </p:val>
                                        </p:tav>
                                        <p:tav tm="100000">
                                          <p:val>
                                            <p:strVal val="#ppt_x"/>
                                          </p:val>
                                        </p:tav>
                                      </p:tavLst>
                                    </p:anim>
                                    <p:anim calcmode="lin" valueType="num">
                                      <p:cBhvr>
                                        <p:cTn id="1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ppt_x"/>
                                          </p:val>
                                        </p:tav>
                                        <p:tav tm="100000">
                                          <p:val>
                                            <p:strVal val="#ppt_x"/>
                                          </p:val>
                                        </p:tav>
                                      </p:tavLst>
                                    </p:anim>
                                    <p:anim calcmode="lin" valueType="num">
                                      <p:cBhvr additive="base">
                                        <p:cTn id="2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ppt_x"/>
                                          </p:val>
                                        </p:tav>
                                        <p:tav tm="100000">
                                          <p:val>
                                            <p:strVal val="#ppt_x"/>
                                          </p:val>
                                        </p:tav>
                                      </p:tavLst>
                                    </p:anim>
                                    <p:anim calcmode="lin" valueType="num">
                                      <p:cBhvr additive="base">
                                        <p:cTn id="2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500" fill="hold"/>
                                        <p:tgtEl>
                                          <p:spTgt spid="18"/>
                                        </p:tgtEl>
                                        <p:attrNameLst>
                                          <p:attrName>ppt_x</p:attrName>
                                        </p:attrNameLst>
                                      </p:cBhvr>
                                      <p:tavLst>
                                        <p:tav tm="0">
                                          <p:val>
                                            <p:strVal val="#ppt_x"/>
                                          </p:val>
                                        </p:tav>
                                        <p:tav tm="100000">
                                          <p:val>
                                            <p:strVal val="#ppt_x"/>
                                          </p:val>
                                        </p:tav>
                                      </p:tavLst>
                                    </p:anim>
                                    <p:anim calcmode="lin" valueType="num">
                                      <p:cBhvr additive="base">
                                        <p:cTn id="3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500" fill="hold"/>
                                        <p:tgtEl>
                                          <p:spTgt spid="20"/>
                                        </p:tgtEl>
                                        <p:attrNameLst>
                                          <p:attrName>ppt_x</p:attrName>
                                        </p:attrNameLst>
                                      </p:cBhvr>
                                      <p:tavLst>
                                        <p:tav tm="0">
                                          <p:val>
                                            <p:strVal val="#ppt_x"/>
                                          </p:val>
                                        </p:tav>
                                        <p:tav tm="100000">
                                          <p:val>
                                            <p:strVal val="#ppt_x"/>
                                          </p:val>
                                        </p:tav>
                                      </p:tavLst>
                                    </p:anim>
                                    <p:anim calcmode="lin" valueType="num">
                                      <p:cBhvr additive="base">
                                        <p:cTn id="4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xit" presetSubtype="4" fill="hold" grpId="1" nodeType="clickEffect">
                                  <p:stCondLst>
                                    <p:cond delay="0"/>
                                  </p:stCondLst>
                                  <p:childTnLst>
                                    <p:anim calcmode="lin" valueType="num">
                                      <p:cBhvr additive="base">
                                        <p:cTn id="44" dur="500"/>
                                        <p:tgtEl>
                                          <p:spTgt spid="20"/>
                                        </p:tgtEl>
                                        <p:attrNameLst>
                                          <p:attrName>ppt_x</p:attrName>
                                        </p:attrNameLst>
                                      </p:cBhvr>
                                      <p:tavLst>
                                        <p:tav tm="0">
                                          <p:val>
                                            <p:strVal val="ppt_x"/>
                                          </p:val>
                                        </p:tav>
                                        <p:tav tm="100000">
                                          <p:val>
                                            <p:strVal val="ppt_x"/>
                                          </p:val>
                                        </p:tav>
                                      </p:tavLst>
                                    </p:anim>
                                    <p:anim calcmode="lin" valueType="num">
                                      <p:cBhvr additive="base">
                                        <p:cTn id="45" dur="500"/>
                                        <p:tgtEl>
                                          <p:spTgt spid="20"/>
                                        </p:tgtEl>
                                        <p:attrNameLst>
                                          <p:attrName>ppt_y</p:attrName>
                                        </p:attrNameLst>
                                      </p:cBhvr>
                                      <p:tavLst>
                                        <p:tav tm="0">
                                          <p:val>
                                            <p:strVal val="ppt_y"/>
                                          </p:val>
                                        </p:tav>
                                        <p:tav tm="100000">
                                          <p:val>
                                            <p:strVal val="1+ppt_h/2"/>
                                          </p:val>
                                        </p:tav>
                                      </p:tavLst>
                                    </p:anim>
                                    <p:set>
                                      <p:cBhvr>
                                        <p:cTn id="46" dur="1" fill="hold">
                                          <p:stCondLst>
                                            <p:cond delay="499"/>
                                          </p:stCondLst>
                                        </p:cTn>
                                        <p:tgtEl>
                                          <p:spTgt spid="20"/>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6" presetClass="emph" presetSubtype="0" fill="hold" grpId="1" nodeType="clickEffect">
                                  <p:stCondLst>
                                    <p:cond delay="0"/>
                                  </p:stCondLst>
                                  <p:childTnLst>
                                    <p:animScale>
                                      <p:cBhvr>
                                        <p:cTn id="50" dur="2000" fill="hold"/>
                                        <p:tgtEl>
                                          <p:spTgt spid="18"/>
                                        </p:tgtEl>
                                      </p:cBhvr>
                                      <p:by x="150000" y="150000"/>
                                    </p:animScale>
                                  </p:childTnLst>
                                </p:cTn>
                              </p:par>
                              <p:par>
                                <p:cTn id="51" presetID="3" presetClass="emph" presetSubtype="2" fill="hold" grpId="2" nodeType="withEffect">
                                  <p:stCondLst>
                                    <p:cond delay="0"/>
                                  </p:stCondLst>
                                  <p:childTnLst>
                                    <p:animClr clrSpc="rgb" dir="cw">
                                      <p:cBhvr override="childStyle">
                                        <p:cTn id="52" dur="2000" fill="hold"/>
                                        <p:tgtEl>
                                          <p:spTgt spid="18"/>
                                        </p:tgtEl>
                                        <p:attrNameLst>
                                          <p:attrName>style.color</p:attrName>
                                        </p:attrNameLst>
                                      </p:cBhvr>
                                      <p:to>
                                        <a:srgbClr val="FFFF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7" grpId="0"/>
      <p:bldP spid="18" grpId="0"/>
      <p:bldP spid="18" grpId="1"/>
      <p:bldP spid="18" grpId="2"/>
      <p:bldP spid="19" grpId="0"/>
      <p:bldP spid="20" grpId="0"/>
      <p:bldP spid="20"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EAFD3A-9CF2-7A0B-24FF-2B4924A6EEA1}"/>
            </a:ext>
          </a:extLst>
        </p:cNvPr>
        <p:cNvGrpSpPr/>
        <p:nvPr/>
      </p:nvGrpSpPr>
      <p:grpSpPr>
        <a:xfrm>
          <a:off x="0" y="0"/>
          <a:ext cx="0" cy="0"/>
          <a:chOff x="0" y="0"/>
          <a:chExt cx="0" cy="0"/>
        </a:xfrm>
      </p:grpSpPr>
      <p:sp>
        <p:nvSpPr>
          <p:cNvPr id="19462" name="Text Box 7">
            <a:extLst>
              <a:ext uri="{FF2B5EF4-FFF2-40B4-BE49-F238E27FC236}">
                <a16:creationId xmlns:a16="http://schemas.microsoft.com/office/drawing/2014/main" id="{39B34A9B-C4B9-9A5F-1CE4-A6813142CAC3}"/>
              </a:ext>
            </a:extLst>
          </p:cNvPr>
          <p:cNvSpPr txBox="1">
            <a:spLocks noChangeArrowheads="1"/>
          </p:cNvSpPr>
          <p:nvPr/>
        </p:nvSpPr>
        <p:spPr bwMode="auto">
          <a:xfrm>
            <a:off x="0" y="1125538"/>
            <a:ext cx="9144000" cy="366712"/>
          </a:xfrm>
          <a:prstGeom prst="rect">
            <a:avLst/>
          </a:prstGeom>
          <a:noFill/>
          <a:ln w="9525">
            <a:noFill/>
            <a:miter lim="800000"/>
            <a:headEnd/>
            <a:tailEnd/>
          </a:ln>
        </p:spPr>
        <p:txBody>
          <a:bodyPr>
            <a:spAutoFit/>
          </a:bodyPr>
          <a:lstStyle/>
          <a:p>
            <a:pPr algn="ctr">
              <a:spcBef>
                <a:spcPct val="50000"/>
              </a:spcBef>
            </a:pPr>
            <a:r>
              <a:rPr lang="de-DE" altLang="de-DE" b="1" dirty="0" err="1">
                <a:solidFill>
                  <a:srgbClr val="FF0000"/>
                </a:solidFill>
                <a:latin typeface="Verdana" pitchFamily="34" charset="0"/>
              </a:rPr>
              <a:t>Question</a:t>
            </a:r>
            <a:r>
              <a:rPr lang="de-DE" altLang="de-DE" b="1" dirty="0">
                <a:solidFill>
                  <a:srgbClr val="FF0000"/>
                </a:solidFill>
                <a:latin typeface="Verdana" pitchFamily="34" charset="0"/>
              </a:rPr>
              <a:t> 11</a:t>
            </a:r>
          </a:p>
        </p:txBody>
      </p:sp>
      <p:sp>
        <p:nvSpPr>
          <p:cNvPr id="9219" name="Text Box 3">
            <a:extLst>
              <a:ext uri="{FF2B5EF4-FFF2-40B4-BE49-F238E27FC236}">
                <a16:creationId xmlns:a16="http://schemas.microsoft.com/office/drawing/2014/main" id="{8DDEB5E1-7EE8-D67B-C8BF-01D649ED818F}"/>
              </a:ext>
            </a:extLst>
          </p:cNvPr>
          <p:cNvSpPr txBox="1">
            <a:spLocks noChangeArrowheads="1"/>
          </p:cNvSpPr>
          <p:nvPr/>
        </p:nvSpPr>
        <p:spPr bwMode="auto">
          <a:xfrm>
            <a:off x="-180528" y="3501008"/>
            <a:ext cx="5149900" cy="400110"/>
          </a:xfrm>
          <a:prstGeom prst="rect">
            <a:avLst/>
          </a:prstGeom>
          <a:noFill/>
          <a:ln w="9525">
            <a:noFill/>
            <a:miter lim="800000"/>
            <a:headEnd/>
            <a:tailEnd/>
          </a:ln>
        </p:spPr>
        <p:txBody>
          <a:bodyPr wrap="square">
            <a:spAutoFit/>
          </a:bodyPr>
          <a:lstStyle/>
          <a:p>
            <a:pPr algn="ctr">
              <a:spcBef>
                <a:spcPct val="50000"/>
              </a:spcBef>
            </a:pPr>
            <a:r>
              <a:rPr lang="en-GB" altLang="de-DE" sz="2000" b="1" dirty="0">
                <a:latin typeface="Verdana" pitchFamily="34" charset="0"/>
              </a:rPr>
              <a:t>Boris Johnson, 2019 - 2022</a:t>
            </a:r>
            <a:endParaRPr lang="de-DE" altLang="de-DE" sz="2000" dirty="0"/>
          </a:p>
        </p:txBody>
      </p:sp>
      <p:pic>
        <p:nvPicPr>
          <p:cNvPr id="5" name="Grafik 4" descr="Ein Bild, das Person, Menschliches Gesicht, Kleidung, Krawatte enthält.&#10;&#10;KI-generierte Inhalte können fehlerhaft sein.">
            <a:extLst>
              <a:ext uri="{FF2B5EF4-FFF2-40B4-BE49-F238E27FC236}">
                <a16:creationId xmlns:a16="http://schemas.microsoft.com/office/drawing/2014/main" id="{25F51228-40E0-43DE-E038-AC6C20EF010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87624" y="1124744"/>
            <a:ext cx="1899450" cy="2412000"/>
          </a:xfrm>
          <a:prstGeom prst="rect">
            <a:avLst/>
          </a:prstGeom>
        </p:spPr>
      </p:pic>
      <p:sp>
        <p:nvSpPr>
          <p:cNvPr id="9222" name="Text Box 6">
            <a:extLst>
              <a:ext uri="{FF2B5EF4-FFF2-40B4-BE49-F238E27FC236}">
                <a16:creationId xmlns:a16="http://schemas.microsoft.com/office/drawing/2014/main" id="{33AFC98F-C415-B7BE-B89C-D9DC77AFC721}"/>
              </a:ext>
            </a:extLst>
          </p:cNvPr>
          <p:cNvSpPr txBox="1">
            <a:spLocks noChangeArrowheads="1"/>
          </p:cNvSpPr>
          <p:nvPr/>
        </p:nvSpPr>
        <p:spPr bwMode="auto">
          <a:xfrm>
            <a:off x="5796136" y="6341258"/>
            <a:ext cx="2520280" cy="400110"/>
          </a:xfrm>
          <a:prstGeom prst="rect">
            <a:avLst/>
          </a:prstGeom>
          <a:noFill/>
          <a:ln w="9525">
            <a:noFill/>
            <a:miter lim="800000"/>
            <a:headEnd/>
            <a:tailEnd/>
          </a:ln>
        </p:spPr>
        <p:txBody>
          <a:bodyPr wrap="square">
            <a:spAutoFit/>
          </a:bodyPr>
          <a:lstStyle/>
          <a:p>
            <a:pPr marL="342900" indent="-342900" algn="ctr">
              <a:spcBef>
                <a:spcPct val="50000"/>
              </a:spcBef>
            </a:pPr>
            <a:r>
              <a:rPr lang="es-ES" altLang="de-DE" sz="2000" b="1" dirty="0">
                <a:solidFill>
                  <a:schemeClr val="bg1"/>
                </a:solidFill>
                <a:latin typeface="Verdana" pitchFamily="34" charset="0"/>
              </a:rPr>
              <a:t>Liz </a:t>
            </a:r>
            <a:r>
              <a:rPr lang="es-ES" altLang="de-DE" sz="2000" b="1" dirty="0" err="1">
                <a:solidFill>
                  <a:schemeClr val="bg1"/>
                </a:solidFill>
                <a:latin typeface="Verdana" pitchFamily="34" charset="0"/>
              </a:rPr>
              <a:t>Truss</a:t>
            </a:r>
            <a:r>
              <a:rPr lang="es-ES" altLang="de-DE" sz="2000" b="1" dirty="0">
                <a:solidFill>
                  <a:schemeClr val="bg1"/>
                </a:solidFill>
                <a:latin typeface="Verdana" pitchFamily="34" charset="0"/>
              </a:rPr>
              <a:t>, 2022</a:t>
            </a:r>
            <a:endParaRPr lang="de-DE" altLang="de-DE" sz="2000" dirty="0"/>
          </a:p>
        </p:txBody>
      </p:sp>
      <p:pic>
        <p:nvPicPr>
          <p:cNvPr id="7" name="Grafik 6" descr="Ein Bild, das Menschliches Gesicht, Person, Lächeln, Kleidung enthält.&#10;&#10;KI-generierte Inhalte können fehlerhaft sein.">
            <a:extLst>
              <a:ext uri="{FF2B5EF4-FFF2-40B4-BE49-F238E27FC236}">
                <a16:creationId xmlns:a16="http://schemas.microsoft.com/office/drawing/2014/main" id="{4E4A90F0-035F-176D-6DD2-9328463DD89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21171" y="3933056"/>
            <a:ext cx="1763197" cy="2412000"/>
          </a:xfrm>
          <a:prstGeom prst="rect">
            <a:avLst/>
          </a:prstGeom>
        </p:spPr>
      </p:pic>
      <p:sp>
        <p:nvSpPr>
          <p:cNvPr id="9220" name="Text Box 4">
            <a:extLst>
              <a:ext uri="{FF2B5EF4-FFF2-40B4-BE49-F238E27FC236}">
                <a16:creationId xmlns:a16="http://schemas.microsoft.com/office/drawing/2014/main" id="{F36AAF0E-CC38-70D0-3AF1-06C150D47F56}"/>
              </a:ext>
            </a:extLst>
          </p:cNvPr>
          <p:cNvSpPr txBox="1">
            <a:spLocks noChangeArrowheads="1"/>
          </p:cNvSpPr>
          <p:nvPr/>
        </p:nvSpPr>
        <p:spPr bwMode="auto">
          <a:xfrm>
            <a:off x="5076056" y="3423047"/>
            <a:ext cx="4032448" cy="400110"/>
          </a:xfrm>
          <a:prstGeom prst="rect">
            <a:avLst/>
          </a:prstGeom>
          <a:noFill/>
          <a:ln w="9525">
            <a:noFill/>
            <a:miter lim="800000"/>
            <a:headEnd/>
            <a:tailEnd/>
          </a:ln>
        </p:spPr>
        <p:txBody>
          <a:bodyPr wrap="square">
            <a:spAutoFit/>
          </a:bodyPr>
          <a:lstStyle/>
          <a:p>
            <a:pPr marL="342900" indent="-342900" algn="ctr">
              <a:spcBef>
                <a:spcPct val="50000"/>
              </a:spcBef>
            </a:pPr>
            <a:r>
              <a:rPr lang="en-GB" altLang="de-DE" sz="2000" b="1" dirty="0">
                <a:latin typeface="Verdana" pitchFamily="34" charset="0"/>
              </a:rPr>
              <a:t>Theresa May, 2016 - 2019</a:t>
            </a:r>
            <a:endParaRPr lang="de-DE" altLang="de-DE" sz="2000" dirty="0"/>
          </a:p>
        </p:txBody>
      </p:sp>
      <p:pic>
        <p:nvPicPr>
          <p:cNvPr id="12" name="Grafik 11" descr="Ein Bild, das Menschliches Gesicht, Person, Kinn, Porträt enthält.&#10;&#10;KI-generierte Inhalte können fehlerhaft sein.">
            <a:extLst>
              <a:ext uri="{FF2B5EF4-FFF2-40B4-BE49-F238E27FC236}">
                <a16:creationId xmlns:a16="http://schemas.microsoft.com/office/drawing/2014/main" id="{EBCBFFF6-10F5-6E24-56DA-E6A443E031A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84168" y="1052736"/>
            <a:ext cx="1809000" cy="2412000"/>
          </a:xfrm>
          <a:prstGeom prst="rect">
            <a:avLst/>
          </a:prstGeom>
        </p:spPr>
      </p:pic>
      <p:grpSp>
        <p:nvGrpSpPr>
          <p:cNvPr id="16" name="Gruppieren 15">
            <a:extLst>
              <a:ext uri="{FF2B5EF4-FFF2-40B4-BE49-F238E27FC236}">
                <a16:creationId xmlns:a16="http://schemas.microsoft.com/office/drawing/2014/main" id="{8AC34B7E-57A8-3289-61D5-193670449AC8}"/>
              </a:ext>
            </a:extLst>
          </p:cNvPr>
          <p:cNvGrpSpPr/>
          <p:nvPr/>
        </p:nvGrpSpPr>
        <p:grpSpPr>
          <a:xfrm>
            <a:off x="251520" y="4041336"/>
            <a:ext cx="3888432" cy="2782493"/>
            <a:chOff x="251520" y="4041336"/>
            <a:chExt cx="3888432" cy="2782493"/>
          </a:xfrm>
        </p:grpSpPr>
        <p:sp>
          <p:nvSpPr>
            <p:cNvPr id="9221" name="Text Box 5">
              <a:extLst>
                <a:ext uri="{FF2B5EF4-FFF2-40B4-BE49-F238E27FC236}">
                  <a16:creationId xmlns:a16="http://schemas.microsoft.com/office/drawing/2014/main" id="{64A2CC00-36AE-596E-7228-6FA07CBCB37C}"/>
                </a:ext>
              </a:extLst>
            </p:cNvPr>
            <p:cNvSpPr txBox="1">
              <a:spLocks noChangeArrowheads="1"/>
            </p:cNvSpPr>
            <p:nvPr/>
          </p:nvSpPr>
          <p:spPr bwMode="auto">
            <a:xfrm>
              <a:off x="251520" y="6423719"/>
              <a:ext cx="3888432" cy="400110"/>
            </a:xfrm>
            <a:prstGeom prst="rect">
              <a:avLst/>
            </a:prstGeom>
            <a:noFill/>
            <a:ln w="9525">
              <a:noFill/>
              <a:miter lim="800000"/>
              <a:headEnd/>
              <a:tailEnd/>
            </a:ln>
          </p:spPr>
          <p:txBody>
            <a:bodyPr wrap="square">
              <a:spAutoFit/>
            </a:bodyPr>
            <a:lstStyle/>
            <a:p>
              <a:pPr marL="342900" indent="-342900" algn="ctr">
                <a:spcBef>
                  <a:spcPct val="50000"/>
                </a:spcBef>
              </a:pPr>
              <a:r>
                <a:rPr lang="en-GB" altLang="de-DE" sz="2000" b="1" dirty="0">
                  <a:solidFill>
                    <a:schemeClr val="bg1"/>
                  </a:solidFill>
                  <a:latin typeface="Verdana" pitchFamily="34" charset="0"/>
                </a:rPr>
                <a:t>Rishi Sunak, 2022 - 2024</a:t>
              </a:r>
              <a:endParaRPr lang="de-DE" altLang="de-DE" sz="2000" dirty="0"/>
            </a:p>
          </p:txBody>
        </p:sp>
        <p:pic>
          <p:nvPicPr>
            <p:cNvPr id="15" name="Grafik 14" descr="Ein Bild, das Person, Menschliches Gesicht, Kleidung, Mann enthält.&#10;&#10;KI-generierte Inhalte können fehlerhaft sein.">
              <a:extLst>
                <a:ext uri="{FF2B5EF4-FFF2-40B4-BE49-F238E27FC236}">
                  <a16:creationId xmlns:a16="http://schemas.microsoft.com/office/drawing/2014/main" id="{4D317B62-1277-836B-F87A-7052FBFF415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59632" y="4041336"/>
              <a:ext cx="1809000" cy="2412000"/>
            </a:xfrm>
            <a:prstGeom prst="rect">
              <a:avLst/>
            </a:prstGeom>
          </p:spPr>
        </p:pic>
      </p:grpSp>
    </p:spTree>
    <p:extLst>
      <p:ext uri="{BB962C8B-B14F-4D97-AF65-F5344CB8AC3E}">
        <p14:creationId xmlns:p14="http://schemas.microsoft.com/office/powerpoint/2010/main" val="39242461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 Box 3"/>
          <p:cNvSpPr txBox="1">
            <a:spLocks noChangeArrowheads="1"/>
          </p:cNvSpPr>
          <p:nvPr/>
        </p:nvSpPr>
        <p:spPr bwMode="auto">
          <a:xfrm>
            <a:off x="574799" y="5589240"/>
            <a:ext cx="3349129" cy="461665"/>
          </a:xfrm>
          <a:prstGeom prst="rect">
            <a:avLst/>
          </a:prstGeom>
          <a:noFill/>
          <a:ln w="9525">
            <a:noFill/>
            <a:miter lim="800000"/>
            <a:headEnd/>
            <a:tailEnd/>
          </a:ln>
        </p:spPr>
        <p:txBody>
          <a:bodyPr wrap="square">
            <a:spAutoFit/>
          </a:bodyPr>
          <a:lstStyle/>
          <a:p>
            <a:pPr>
              <a:spcBef>
                <a:spcPct val="50000"/>
              </a:spcBef>
            </a:pPr>
            <a:r>
              <a:rPr lang="en-GB" altLang="de-DE" sz="2400" b="1" dirty="0">
                <a:solidFill>
                  <a:schemeClr val="bg1"/>
                </a:solidFill>
                <a:latin typeface="Verdana" pitchFamily="34" charset="0"/>
              </a:rPr>
              <a:t>c) Extreme luxury</a:t>
            </a:r>
            <a:endParaRPr lang="de-DE" altLang="de-DE" dirty="0"/>
          </a:p>
        </p:txBody>
      </p:sp>
      <p:sp>
        <p:nvSpPr>
          <p:cNvPr id="9220" name="Text Box 4"/>
          <p:cNvSpPr txBox="1">
            <a:spLocks noChangeArrowheads="1"/>
          </p:cNvSpPr>
          <p:nvPr/>
        </p:nvSpPr>
        <p:spPr bwMode="auto">
          <a:xfrm>
            <a:off x="575444" y="4614227"/>
            <a:ext cx="4140572" cy="461665"/>
          </a:xfrm>
          <a:prstGeom prst="rect">
            <a:avLst/>
          </a:prstGeom>
          <a:noFill/>
          <a:ln w="9525">
            <a:noFill/>
            <a:miter lim="800000"/>
            <a:headEnd/>
            <a:tailEnd/>
          </a:ln>
        </p:spPr>
        <p:txBody>
          <a:bodyPr wrap="square">
            <a:spAutoFit/>
          </a:bodyPr>
          <a:lstStyle/>
          <a:p>
            <a:pPr marL="342900" indent="-342900">
              <a:spcBef>
                <a:spcPct val="50000"/>
              </a:spcBef>
            </a:pPr>
            <a:r>
              <a:rPr lang="en-GB" altLang="de-DE" sz="2400" b="1" dirty="0">
                <a:solidFill>
                  <a:schemeClr val="bg1"/>
                </a:solidFill>
                <a:latin typeface="Verdana" pitchFamily="34" charset="0"/>
              </a:rPr>
              <a:t>a) Extreme generosity</a:t>
            </a:r>
            <a:endParaRPr lang="de-DE" altLang="de-DE" dirty="0">
              <a:solidFill>
                <a:schemeClr val="bg1"/>
              </a:solidFill>
            </a:endParaRPr>
          </a:p>
        </p:txBody>
      </p:sp>
      <p:sp>
        <p:nvSpPr>
          <p:cNvPr id="9221" name="Text Box 5"/>
          <p:cNvSpPr txBox="1">
            <a:spLocks noChangeArrowheads="1"/>
          </p:cNvSpPr>
          <p:nvPr/>
        </p:nvSpPr>
        <p:spPr bwMode="auto">
          <a:xfrm>
            <a:off x="4750941" y="4601790"/>
            <a:ext cx="4573587" cy="461665"/>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b) Extreme overweight</a:t>
            </a:r>
            <a:endParaRPr lang="de-DE" altLang="de-DE" dirty="0"/>
          </a:p>
        </p:txBody>
      </p:sp>
      <p:sp>
        <p:nvSpPr>
          <p:cNvPr id="9222" name="Text Box 6"/>
          <p:cNvSpPr txBox="1">
            <a:spLocks noChangeArrowheads="1"/>
          </p:cNvSpPr>
          <p:nvPr/>
        </p:nvSpPr>
        <p:spPr bwMode="auto">
          <a:xfrm>
            <a:off x="4750941" y="5487615"/>
            <a:ext cx="4573587" cy="461665"/>
          </a:xfrm>
          <a:prstGeom prst="rect">
            <a:avLst/>
          </a:prstGeom>
          <a:noFill/>
          <a:ln w="9525">
            <a:noFill/>
            <a:miter lim="800000"/>
            <a:headEnd/>
            <a:tailEnd/>
          </a:ln>
        </p:spPr>
        <p:txBody>
          <a:bodyPr>
            <a:spAutoFit/>
          </a:bodyPr>
          <a:lstStyle/>
          <a:p>
            <a:pPr marL="342900" indent="-342900">
              <a:spcBef>
                <a:spcPct val="50000"/>
              </a:spcBef>
            </a:pPr>
            <a:r>
              <a:rPr lang="es-ES" altLang="de-DE" sz="2400" b="1" dirty="0">
                <a:solidFill>
                  <a:schemeClr val="bg1"/>
                </a:solidFill>
                <a:latin typeface="Verdana" pitchFamily="34" charset="0"/>
              </a:rPr>
              <a:t>d) Extreme exagerration</a:t>
            </a:r>
            <a:endParaRPr lang="de-DE" altLang="de-DE" dirty="0"/>
          </a:p>
        </p:txBody>
      </p:sp>
      <p:sp>
        <p:nvSpPr>
          <p:cNvPr id="19462" name="Text Box 7"/>
          <p:cNvSpPr txBox="1">
            <a:spLocks noChangeArrowheads="1"/>
          </p:cNvSpPr>
          <p:nvPr/>
        </p:nvSpPr>
        <p:spPr bwMode="auto">
          <a:xfrm>
            <a:off x="0" y="1125538"/>
            <a:ext cx="9144000" cy="366712"/>
          </a:xfrm>
          <a:prstGeom prst="rect">
            <a:avLst/>
          </a:prstGeom>
          <a:noFill/>
          <a:ln w="9525">
            <a:noFill/>
            <a:miter lim="800000"/>
            <a:headEnd/>
            <a:tailEnd/>
          </a:ln>
        </p:spPr>
        <p:txBody>
          <a:bodyPr>
            <a:spAutoFit/>
          </a:bodyPr>
          <a:lstStyle/>
          <a:p>
            <a:pPr algn="ctr">
              <a:spcBef>
                <a:spcPct val="50000"/>
              </a:spcBef>
            </a:pPr>
            <a:r>
              <a:rPr lang="de-DE" altLang="de-DE" b="1" dirty="0" err="1">
                <a:solidFill>
                  <a:srgbClr val="FF0000"/>
                </a:solidFill>
                <a:latin typeface="Verdana" pitchFamily="34" charset="0"/>
              </a:rPr>
              <a:t>Question</a:t>
            </a:r>
            <a:r>
              <a:rPr lang="de-DE" altLang="de-DE" b="1" dirty="0">
                <a:solidFill>
                  <a:srgbClr val="FF0000"/>
                </a:solidFill>
                <a:latin typeface="Verdana" pitchFamily="34" charset="0"/>
              </a:rPr>
              <a:t> 12</a:t>
            </a:r>
          </a:p>
        </p:txBody>
      </p:sp>
      <p:sp>
        <p:nvSpPr>
          <p:cNvPr id="8" name="Rectangle 2"/>
          <p:cNvSpPr>
            <a:spLocks noGrp="1" noChangeArrowheads="1"/>
          </p:cNvSpPr>
          <p:nvPr>
            <p:ph type="ctrTitle"/>
          </p:nvPr>
        </p:nvSpPr>
        <p:spPr bwMode="auto">
          <a:xfrm>
            <a:off x="0" y="1988840"/>
            <a:ext cx="9144000" cy="936104"/>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eaLnBrk="1" hangingPunct="1"/>
            <a:r>
              <a:rPr lang="de-DE" altLang="de-DE" i="1" dirty="0" err="1">
                <a:latin typeface="Verdana" pitchFamily="34" charset="0"/>
              </a:rPr>
              <a:t>Largesse</a:t>
            </a:r>
            <a:r>
              <a:rPr lang="de-DE" altLang="de-DE" dirty="0">
                <a:latin typeface="Verdana" pitchFamily="34" charset="0"/>
              </a:rPr>
              <a:t> </a:t>
            </a:r>
            <a:r>
              <a:rPr lang="de-DE" altLang="de-DE" dirty="0" err="1">
                <a:latin typeface="Verdana" pitchFamily="34" charset="0"/>
              </a:rPr>
              <a:t>means</a:t>
            </a:r>
            <a:r>
              <a:rPr lang="de-DE" altLang="de-DE" dirty="0">
                <a:latin typeface="Verdana" pitchFamily="34" charset="0"/>
              </a:rPr>
              <a:t> …?</a:t>
            </a:r>
            <a:endParaRPr lang="de-DE" altLang="de-DE" dirty="0"/>
          </a:p>
        </p:txBody>
      </p:sp>
      <p:sp>
        <p:nvSpPr>
          <p:cNvPr id="2" name="Textfeld 1"/>
          <p:cNvSpPr txBox="1"/>
          <p:nvPr/>
        </p:nvSpPr>
        <p:spPr>
          <a:xfrm>
            <a:off x="0" y="3272332"/>
            <a:ext cx="9144000" cy="461665"/>
          </a:xfrm>
          <a:prstGeom prst="rect">
            <a:avLst/>
          </a:prstGeom>
          <a:noFill/>
        </p:spPr>
        <p:txBody>
          <a:bodyPr wrap="square" rtlCol="0">
            <a:spAutoFit/>
          </a:bodyPr>
          <a:lstStyle/>
          <a:p>
            <a:pPr algn="ctr"/>
            <a:r>
              <a:rPr lang="de-DE" sz="2400" b="1" dirty="0">
                <a:solidFill>
                  <a:srgbClr val="FF0000"/>
                </a:solidFill>
                <a:latin typeface="Verdana" panose="020B0604030504040204" pitchFamily="34" charset="0"/>
                <a:ea typeface="Verdana" panose="020B0604030504040204" pitchFamily="34" charset="0"/>
                <a:cs typeface="Verdana" panose="020B0604030504040204" pitchFamily="34" charset="0"/>
              </a:rPr>
              <a:t>Freigebigkeit, Großzügigkeit</a:t>
            </a:r>
            <a:endParaRPr lang="en-GB" sz="2400"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930463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9220"/>
                                        </p:tgtEl>
                                        <p:attrNameLst>
                                          <p:attrName>style.visibility</p:attrName>
                                        </p:attrNameLst>
                                      </p:cBhvr>
                                      <p:to>
                                        <p:strVal val="visible"/>
                                      </p:to>
                                    </p:set>
                                    <p:anim calcmode="lin" valueType="num">
                                      <p:cBhvr additive="base">
                                        <p:cTn id="12" dur="500" fill="hold"/>
                                        <p:tgtEl>
                                          <p:spTgt spid="9220"/>
                                        </p:tgtEl>
                                        <p:attrNameLst>
                                          <p:attrName>ppt_x</p:attrName>
                                        </p:attrNameLst>
                                      </p:cBhvr>
                                      <p:tavLst>
                                        <p:tav tm="0">
                                          <p:val>
                                            <p:strVal val="#ppt_x"/>
                                          </p:val>
                                        </p:tav>
                                        <p:tav tm="100000">
                                          <p:val>
                                            <p:strVal val="#ppt_x"/>
                                          </p:val>
                                        </p:tav>
                                      </p:tavLst>
                                    </p:anim>
                                    <p:anim calcmode="lin" valueType="num">
                                      <p:cBhvr additive="base">
                                        <p:cTn id="13" dur="500" fill="hold"/>
                                        <p:tgtEl>
                                          <p:spTgt spid="9220"/>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9221"/>
                                        </p:tgtEl>
                                        <p:attrNameLst>
                                          <p:attrName>style.visibility</p:attrName>
                                        </p:attrNameLst>
                                      </p:cBhvr>
                                      <p:to>
                                        <p:strVal val="visible"/>
                                      </p:to>
                                    </p:set>
                                    <p:anim calcmode="lin" valueType="num">
                                      <p:cBhvr additive="base">
                                        <p:cTn id="18" dur="500" fill="hold"/>
                                        <p:tgtEl>
                                          <p:spTgt spid="9221"/>
                                        </p:tgtEl>
                                        <p:attrNameLst>
                                          <p:attrName>ppt_x</p:attrName>
                                        </p:attrNameLst>
                                      </p:cBhvr>
                                      <p:tavLst>
                                        <p:tav tm="0">
                                          <p:val>
                                            <p:strVal val="#ppt_x"/>
                                          </p:val>
                                        </p:tav>
                                        <p:tav tm="100000">
                                          <p:val>
                                            <p:strVal val="#ppt_x"/>
                                          </p:val>
                                        </p:tav>
                                      </p:tavLst>
                                    </p:anim>
                                    <p:anim calcmode="lin" valueType="num">
                                      <p:cBhvr additive="base">
                                        <p:cTn id="19" dur="500" fill="hold"/>
                                        <p:tgtEl>
                                          <p:spTgt spid="9221"/>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9219"/>
                                        </p:tgtEl>
                                        <p:attrNameLst>
                                          <p:attrName>style.visibility</p:attrName>
                                        </p:attrNameLst>
                                      </p:cBhvr>
                                      <p:to>
                                        <p:strVal val="visible"/>
                                      </p:to>
                                    </p:set>
                                    <p:anim calcmode="lin" valueType="num">
                                      <p:cBhvr additive="base">
                                        <p:cTn id="24" dur="500" fill="hold"/>
                                        <p:tgtEl>
                                          <p:spTgt spid="9219"/>
                                        </p:tgtEl>
                                        <p:attrNameLst>
                                          <p:attrName>ppt_x</p:attrName>
                                        </p:attrNameLst>
                                      </p:cBhvr>
                                      <p:tavLst>
                                        <p:tav tm="0">
                                          <p:val>
                                            <p:strVal val="#ppt_x"/>
                                          </p:val>
                                        </p:tav>
                                        <p:tav tm="100000">
                                          <p:val>
                                            <p:strVal val="#ppt_x"/>
                                          </p:val>
                                        </p:tav>
                                      </p:tavLst>
                                    </p:anim>
                                    <p:anim calcmode="lin" valueType="num">
                                      <p:cBhvr additive="base">
                                        <p:cTn id="25" dur="500" fill="hold"/>
                                        <p:tgtEl>
                                          <p:spTgt spid="9219"/>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9222"/>
                                        </p:tgtEl>
                                        <p:attrNameLst>
                                          <p:attrName>style.visibility</p:attrName>
                                        </p:attrNameLst>
                                      </p:cBhvr>
                                      <p:to>
                                        <p:strVal val="visible"/>
                                      </p:to>
                                    </p:set>
                                    <p:anim calcmode="lin" valueType="num">
                                      <p:cBhvr additive="base">
                                        <p:cTn id="30" dur="500" fill="hold"/>
                                        <p:tgtEl>
                                          <p:spTgt spid="9222"/>
                                        </p:tgtEl>
                                        <p:attrNameLst>
                                          <p:attrName>ppt_x</p:attrName>
                                        </p:attrNameLst>
                                      </p:cBhvr>
                                      <p:tavLst>
                                        <p:tav tm="0">
                                          <p:val>
                                            <p:strVal val="#ppt_x"/>
                                          </p:val>
                                        </p:tav>
                                        <p:tav tm="100000">
                                          <p:val>
                                            <p:strVal val="#ppt_x"/>
                                          </p:val>
                                        </p:tav>
                                      </p:tavLst>
                                    </p:anim>
                                    <p:anim calcmode="lin" valueType="num">
                                      <p:cBhvr additive="base">
                                        <p:cTn id="31" dur="500" fill="hold"/>
                                        <p:tgtEl>
                                          <p:spTgt spid="9222"/>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xit" presetSubtype="4" fill="hold" grpId="1" nodeType="clickEffect">
                                  <p:stCondLst>
                                    <p:cond delay="0"/>
                                  </p:stCondLst>
                                  <p:childTnLst>
                                    <p:anim calcmode="lin" valueType="num">
                                      <p:cBhvr additive="base">
                                        <p:cTn id="35" dur="500"/>
                                        <p:tgtEl>
                                          <p:spTgt spid="9221"/>
                                        </p:tgtEl>
                                        <p:attrNameLst>
                                          <p:attrName>ppt_x</p:attrName>
                                        </p:attrNameLst>
                                      </p:cBhvr>
                                      <p:tavLst>
                                        <p:tav tm="0">
                                          <p:val>
                                            <p:strVal val="ppt_x"/>
                                          </p:val>
                                        </p:tav>
                                        <p:tav tm="100000">
                                          <p:val>
                                            <p:strVal val="ppt_x"/>
                                          </p:val>
                                        </p:tav>
                                      </p:tavLst>
                                    </p:anim>
                                    <p:anim calcmode="lin" valueType="num">
                                      <p:cBhvr additive="base">
                                        <p:cTn id="36" dur="500"/>
                                        <p:tgtEl>
                                          <p:spTgt spid="9221"/>
                                        </p:tgtEl>
                                        <p:attrNameLst>
                                          <p:attrName>ppt_y</p:attrName>
                                        </p:attrNameLst>
                                      </p:cBhvr>
                                      <p:tavLst>
                                        <p:tav tm="0">
                                          <p:val>
                                            <p:strVal val="ppt_y"/>
                                          </p:val>
                                        </p:tav>
                                        <p:tav tm="100000">
                                          <p:val>
                                            <p:strVal val="1+ppt_h/2"/>
                                          </p:val>
                                        </p:tav>
                                      </p:tavLst>
                                    </p:anim>
                                    <p:set>
                                      <p:cBhvr>
                                        <p:cTn id="37" dur="1" fill="hold">
                                          <p:stCondLst>
                                            <p:cond delay="499"/>
                                          </p:stCondLst>
                                        </p:cTn>
                                        <p:tgtEl>
                                          <p:spTgt spid="9221"/>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6" presetClass="emph" presetSubtype="0" fill="hold" grpId="1" nodeType="clickEffect">
                                  <p:stCondLst>
                                    <p:cond delay="0"/>
                                  </p:stCondLst>
                                  <p:childTnLst>
                                    <p:animScale>
                                      <p:cBhvr>
                                        <p:cTn id="41" dur="2000" fill="hold"/>
                                        <p:tgtEl>
                                          <p:spTgt spid="9220"/>
                                        </p:tgtEl>
                                      </p:cBhvr>
                                      <p:by x="150000" y="150000"/>
                                    </p:animScale>
                                  </p:childTnLst>
                                </p:cTn>
                              </p:par>
                              <p:par>
                                <p:cTn id="42" presetID="3" presetClass="emph" presetSubtype="2" fill="hold" grpId="2" nodeType="withEffect">
                                  <p:stCondLst>
                                    <p:cond delay="0"/>
                                  </p:stCondLst>
                                  <p:childTnLst>
                                    <p:animClr clrSpc="rgb" dir="cw">
                                      <p:cBhvr override="childStyle">
                                        <p:cTn id="43" dur="2000" fill="hold"/>
                                        <p:tgtEl>
                                          <p:spTgt spid="9220"/>
                                        </p:tgtEl>
                                        <p:attrNameLst>
                                          <p:attrName>style.color</p:attrName>
                                        </p:attrNameLst>
                                      </p:cBhvr>
                                      <p:to>
                                        <a:srgbClr val="FFFF00"/>
                                      </p:to>
                                    </p:animClr>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p:bldP spid="9220" grpId="0"/>
      <p:bldP spid="9220" grpId="1"/>
      <p:bldP spid="9220" grpId="2"/>
      <p:bldP spid="9221" grpId="0"/>
      <p:bldP spid="9221" grpId="1"/>
      <p:bldP spid="9222" grpId="0"/>
      <p:bldP spid="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idx="4294967295"/>
          </p:nvPr>
        </p:nvSpPr>
        <p:spPr bwMode="auto">
          <a:xfrm>
            <a:off x="0" y="1988840"/>
            <a:ext cx="9144000" cy="864095"/>
          </a:xfrm>
          <a:prstGeom prst="rect">
            <a:avLst/>
          </a:prstGeom>
          <a:solidFill>
            <a:srgbClr val="FFFFFF"/>
          </a:solidFill>
          <a:ln>
            <a:solidFill>
              <a:srgbClr val="000000"/>
            </a:solidFill>
            <a:miter lim="800000"/>
            <a:headEnd/>
            <a:tailEnd/>
          </a:ln>
        </p:spPr>
        <p:txBody>
          <a:bodyPr/>
          <a:lstStyle/>
          <a:p>
            <a:pPr algn="ctr" eaLnBrk="1" hangingPunct="1"/>
            <a:r>
              <a:rPr lang="de-DE" altLang="de-DE" sz="4000" dirty="0">
                <a:latin typeface="Verdana" pitchFamily="34" charset="0"/>
              </a:rPr>
              <a:t>a</a:t>
            </a:r>
            <a:r>
              <a:rPr lang="de-DE" altLang="de-DE" sz="4000" i="1" dirty="0">
                <a:latin typeface="Verdana" pitchFamily="34" charset="0"/>
              </a:rPr>
              <a:t> </a:t>
            </a:r>
            <a:r>
              <a:rPr lang="de-DE" altLang="de-DE" sz="4000" i="1" dirty="0" err="1">
                <a:latin typeface="Verdana" pitchFamily="34" charset="0"/>
              </a:rPr>
              <a:t>pacemaker</a:t>
            </a:r>
            <a:r>
              <a:rPr lang="de-DE" altLang="de-DE" sz="4000" i="1" dirty="0">
                <a:latin typeface="Verdana" pitchFamily="34" charset="0"/>
              </a:rPr>
              <a:t> </a:t>
            </a:r>
            <a:r>
              <a:rPr lang="de-DE" altLang="de-DE" sz="4000" dirty="0" err="1">
                <a:latin typeface="Verdana" pitchFamily="34" charset="0"/>
              </a:rPr>
              <a:t>is</a:t>
            </a:r>
            <a:r>
              <a:rPr lang="de-DE" altLang="de-DE" sz="4000" dirty="0">
                <a:latin typeface="Verdana" pitchFamily="34" charset="0"/>
              </a:rPr>
              <a:t> a/an…?</a:t>
            </a:r>
            <a:endParaRPr lang="de-DE" altLang="de-DE" sz="4000" dirty="0"/>
          </a:p>
        </p:txBody>
      </p:sp>
      <p:sp>
        <p:nvSpPr>
          <p:cNvPr id="6147" name="Text Box 3"/>
          <p:cNvSpPr txBox="1">
            <a:spLocks noChangeArrowheads="1"/>
          </p:cNvSpPr>
          <p:nvPr/>
        </p:nvSpPr>
        <p:spPr bwMode="auto">
          <a:xfrm>
            <a:off x="287338" y="5373216"/>
            <a:ext cx="4068762" cy="1107996"/>
          </a:xfrm>
          <a:prstGeom prst="rect">
            <a:avLst/>
          </a:prstGeom>
          <a:noFill/>
          <a:ln w="9525">
            <a:noFill/>
            <a:miter lim="800000"/>
            <a:headEnd/>
            <a:tailEnd/>
          </a:ln>
        </p:spPr>
        <p:txBody>
          <a:bodyPr>
            <a:spAutoFit/>
          </a:bodyPr>
          <a:lstStyle/>
          <a:p>
            <a:pPr marL="342900" indent="-342900">
              <a:spcBef>
                <a:spcPct val="50000"/>
              </a:spcBef>
            </a:pPr>
            <a:r>
              <a:rPr lang="en-GB" altLang="de-DE" sz="2200" b="1" dirty="0">
                <a:solidFill>
                  <a:schemeClr val="bg1"/>
                </a:solidFill>
                <a:latin typeface="Verdana" pitchFamily="34" charset="0"/>
              </a:rPr>
              <a:t>c) person that directs an orchestra or musical band</a:t>
            </a:r>
            <a:endParaRPr lang="de-DE" altLang="de-DE" sz="2200" dirty="0"/>
          </a:p>
        </p:txBody>
      </p:sp>
      <p:sp>
        <p:nvSpPr>
          <p:cNvPr id="6148" name="Text Box 4"/>
          <p:cNvSpPr txBox="1">
            <a:spLocks noChangeArrowheads="1"/>
          </p:cNvSpPr>
          <p:nvPr/>
        </p:nvSpPr>
        <p:spPr bwMode="auto">
          <a:xfrm>
            <a:off x="4967733" y="5373216"/>
            <a:ext cx="4211637" cy="1107996"/>
          </a:xfrm>
          <a:prstGeom prst="rect">
            <a:avLst/>
          </a:prstGeom>
          <a:noFill/>
          <a:ln w="9525">
            <a:noFill/>
            <a:miter lim="800000"/>
            <a:headEnd/>
            <a:tailEnd/>
          </a:ln>
        </p:spPr>
        <p:txBody>
          <a:bodyPr wrap="square">
            <a:spAutoFit/>
          </a:bodyPr>
          <a:lstStyle/>
          <a:p>
            <a:pPr marL="342900" indent="-342900">
              <a:spcBef>
                <a:spcPct val="50000"/>
              </a:spcBef>
            </a:pPr>
            <a:r>
              <a:rPr lang="en-GB" altLang="de-DE" sz="2200" b="1" dirty="0">
                <a:solidFill>
                  <a:schemeClr val="bg1"/>
                </a:solidFill>
                <a:latin typeface="Verdana" pitchFamily="34" charset="0"/>
              </a:rPr>
              <a:t>d) </a:t>
            </a:r>
            <a:r>
              <a:rPr lang="en-GB" altLang="de-DE" sz="2200" b="1" spc="-60" dirty="0">
                <a:solidFill>
                  <a:schemeClr val="bg1"/>
                </a:solidFill>
                <a:latin typeface="Verdana" pitchFamily="34" charset="0"/>
              </a:rPr>
              <a:t>car leading the field after an interruption of a Formula 1 race </a:t>
            </a:r>
            <a:endParaRPr lang="de-DE" altLang="de-DE" sz="2200" spc="-60" dirty="0"/>
          </a:p>
        </p:txBody>
      </p:sp>
      <p:sp>
        <p:nvSpPr>
          <p:cNvPr id="6149" name="Text Box 5"/>
          <p:cNvSpPr txBox="1">
            <a:spLocks noChangeArrowheads="1"/>
          </p:cNvSpPr>
          <p:nvPr/>
        </p:nvSpPr>
        <p:spPr bwMode="auto">
          <a:xfrm>
            <a:off x="250825" y="3933056"/>
            <a:ext cx="4321175" cy="769441"/>
          </a:xfrm>
          <a:prstGeom prst="rect">
            <a:avLst/>
          </a:prstGeom>
          <a:noFill/>
          <a:ln w="9525">
            <a:noFill/>
            <a:miter lim="800000"/>
            <a:headEnd/>
            <a:tailEnd/>
          </a:ln>
        </p:spPr>
        <p:txBody>
          <a:bodyPr wrap="square">
            <a:spAutoFit/>
          </a:bodyPr>
          <a:lstStyle/>
          <a:p>
            <a:pPr marL="342900" indent="-342900">
              <a:spcBef>
                <a:spcPct val="50000"/>
              </a:spcBef>
            </a:pPr>
            <a:r>
              <a:rPr lang="en-GB" altLang="de-DE" sz="2200" b="1" dirty="0">
                <a:solidFill>
                  <a:schemeClr val="bg1"/>
                </a:solidFill>
                <a:latin typeface="Verdana" pitchFamily="34" charset="0"/>
              </a:rPr>
              <a:t>a) device that sets the  tempo of the music</a:t>
            </a:r>
            <a:endParaRPr lang="de-DE" altLang="de-DE" sz="2200" dirty="0"/>
          </a:p>
        </p:txBody>
      </p:sp>
      <p:sp>
        <p:nvSpPr>
          <p:cNvPr id="6150" name="Text Box 6"/>
          <p:cNvSpPr txBox="1">
            <a:spLocks noChangeArrowheads="1"/>
          </p:cNvSpPr>
          <p:nvPr/>
        </p:nvSpPr>
        <p:spPr bwMode="auto">
          <a:xfrm>
            <a:off x="4932362" y="3861048"/>
            <a:ext cx="4211637" cy="1107996"/>
          </a:xfrm>
          <a:prstGeom prst="rect">
            <a:avLst/>
          </a:prstGeom>
          <a:noFill/>
          <a:ln w="9525">
            <a:noFill/>
            <a:miter lim="800000"/>
            <a:headEnd/>
            <a:tailEnd/>
          </a:ln>
        </p:spPr>
        <p:txBody>
          <a:bodyPr wrap="square">
            <a:spAutoFit/>
          </a:bodyPr>
          <a:lstStyle/>
          <a:p>
            <a:pPr marL="342900" indent="-342900">
              <a:spcBef>
                <a:spcPct val="50000"/>
              </a:spcBef>
            </a:pPr>
            <a:r>
              <a:rPr lang="es-ES" altLang="de-DE" sz="2200" b="1" dirty="0">
                <a:solidFill>
                  <a:schemeClr val="bg1"/>
                </a:solidFill>
                <a:latin typeface="Verdana" pitchFamily="34" charset="0"/>
              </a:rPr>
              <a:t>b) </a:t>
            </a:r>
            <a:r>
              <a:rPr lang="es-ES" altLang="de-DE" sz="2200" b="1" dirty="0" err="1">
                <a:solidFill>
                  <a:schemeClr val="bg1"/>
                </a:solidFill>
                <a:latin typeface="Verdana" pitchFamily="34" charset="0"/>
              </a:rPr>
              <a:t>electronic</a:t>
            </a:r>
            <a:r>
              <a:rPr lang="es-ES" altLang="de-DE" sz="2200" b="1" dirty="0">
                <a:solidFill>
                  <a:schemeClr val="bg1"/>
                </a:solidFill>
                <a:latin typeface="Verdana" pitchFamily="34" charset="0"/>
              </a:rPr>
              <a:t> </a:t>
            </a:r>
            <a:r>
              <a:rPr lang="es-ES" altLang="de-DE" sz="2200" b="1" dirty="0" err="1">
                <a:solidFill>
                  <a:schemeClr val="bg1"/>
                </a:solidFill>
                <a:latin typeface="Verdana" pitchFamily="34" charset="0"/>
              </a:rPr>
              <a:t>device</a:t>
            </a:r>
            <a:r>
              <a:rPr lang="es-ES" altLang="de-DE" sz="2200" b="1" dirty="0">
                <a:solidFill>
                  <a:schemeClr val="bg1"/>
                </a:solidFill>
                <a:latin typeface="Verdana" pitchFamily="34" charset="0"/>
              </a:rPr>
              <a:t> </a:t>
            </a:r>
            <a:r>
              <a:rPr lang="es-ES" altLang="de-DE" sz="2200" b="1" dirty="0" err="1">
                <a:solidFill>
                  <a:schemeClr val="bg1"/>
                </a:solidFill>
                <a:latin typeface="Verdana" pitchFamily="34" charset="0"/>
              </a:rPr>
              <a:t>to</a:t>
            </a:r>
            <a:r>
              <a:rPr lang="es-ES" altLang="de-DE" sz="2200" b="1" dirty="0">
                <a:solidFill>
                  <a:schemeClr val="bg1"/>
                </a:solidFill>
                <a:latin typeface="Verdana" pitchFamily="34" charset="0"/>
              </a:rPr>
              <a:t> control </a:t>
            </a:r>
            <a:r>
              <a:rPr lang="es-ES" altLang="de-DE" sz="2200" b="1" dirty="0" err="1">
                <a:solidFill>
                  <a:schemeClr val="bg1"/>
                </a:solidFill>
                <a:latin typeface="Verdana" pitchFamily="34" charset="0"/>
              </a:rPr>
              <a:t>the</a:t>
            </a:r>
            <a:r>
              <a:rPr lang="es-ES" altLang="de-DE" sz="2200" b="1" dirty="0">
                <a:solidFill>
                  <a:schemeClr val="bg1"/>
                </a:solidFill>
                <a:latin typeface="Verdana" pitchFamily="34" charset="0"/>
              </a:rPr>
              <a:t> </a:t>
            </a:r>
            <a:r>
              <a:rPr lang="es-ES" altLang="de-DE" sz="2200" b="1" dirty="0" err="1">
                <a:solidFill>
                  <a:schemeClr val="bg1"/>
                </a:solidFill>
                <a:latin typeface="Verdana" pitchFamily="34" charset="0"/>
              </a:rPr>
              <a:t>beats</a:t>
            </a:r>
            <a:r>
              <a:rPr lang="es-ES" altLang="de-DE" sz="2200" b="1" dirty="0">
                <a:solidFill>
                  <a:schemeClr val="bg1"/>
                </a:solidFill>
                <a:latin typeface="Verdana" pitchFamily="34" charset="0"/>
              </a:rPr>
              <a:t> </a:t>
            </a:r>
            <a:r>
              <a:rPr lang="es-ES" altLang="de-DE" sz="2200" b="1" dirty="0" err="1">
                <a:solidFill>
                  <a:schemeClr val="bg1"/>
                </a:solidFill>
                <a:latin typeface="Verdana" pitchFamily="34" charset="0"/>
              </a:rPr>
              <a:t>of</a:t>
            </a:r>
            <a:r>
              <a:rPr lang="es-ES" altLang="de-DE" sz="2200" b="1" dirty="0">
                <a:solidFill>
                  <a:schemeClr val="bg1"/>
                </a:solidFill>
                <a:latin typeface="Verdana" pitchFamily="34" charset="0"/>
              </a:rPr>
              <a:t> a </a:t>
            </a:r>
            <a:r>
              <a:rPr lang="es-ES" altLang="de-DE" sz="2200" b="1" dirty="0" err="1">
                <a:solidFill>
                  <a:schemeClr val="bg1"/>
                </a:solidFill>
                <a:latin typeface="Verdana" pitchFamily="34" charset="0"/>
              </a:rPr>
              <a:t>heart</a:t>
            </a:r>
            <a:endParaRPr lang="de-DE" altLang="de-DE" sz="2200" dirty="0"/>
          </a:p>
        </p:txBody>
      </p:sp>
      <p:sp>
        <p:nvSpPr>
          <p:cNvPr id="14343" name="Text Box 7"/>
          <p:cNvSpPr txBox="1">
            <a:spLocks noChangeArrowheads="1"/>
          </p:cNvSpPr>
          <p:nvPr/>
        </p:nvSpPr>
        <p:spPr bwMode="auto">
          <a:xfrm>
            <a:off x="0" y="1125538"/>
            <a:ext cx="9144000" cy="366712"/>
          </a:xfrm>
          <a:prstGeom prst="rect">
            <a:avLst/>
          </a:prstGeom>
          <a:noFill/>
          <a:ln w="9525">
            <a:noFill/>
            <a:miter lim="800000"/>
            <a:headEnd/>
            <a:tailEnd/>
          </a:ln>
        </p:spPr>
        <p:txBody>
          <a:bodyPr>
            <a:spAutoFit/>
          </a:bodyPr>
          <a:lstStyle/>
          <a:p>
            <a:pPr algn="ctr">
              <a:spcBef>
                <a:spcPct val="50000"/>
              </a:spcBef>
            </a:pPr>
            <a:r>
              <a:rPr lang="de-DE" altLang="de-DE" b="1" dirty="0" err="1">
                <a:solidFill>
                  <a:srgbClr val="FF0000"/>
                </a:solidFill>
                <a:latin typeface="Verdana" pitchFamily="34" charset="0"/>
              </a:rPr>
              <a:t>Question</a:t>
            </a:r>
            <a:r>
              <a:rPr lang="de-DE" altLang="de-DE" b="1" dirty="0">
                <a:solidFill>
                  <a:srgbClr val="FF0000"/>
                </a:solidFill>
                <a:latin typeface="Verdana" pitchFamily="34" charset="0"/>
              </a:rPr>
              <a:t> 13</a:t>
            </a:r>
          </a:p>
        </p:txBody>
      </p:sp>
      <p:sp>
        <p:nvSpPr>
          <p:cNvPr id="2" name="Textfeld 1"/>
          <p:cNvSpPr txBox="1"/>
          <p:nvPr/>
        </p:nvSpPr>
        <p:spPr>
          <a:xfrm>
            <a:off x="2699792" y="3140968"/>
            <a:ext cx="3960440" cy="461665"/>
          </a:xfrm>
          <a:prstGeom prst="rect">
            <a:avLst/>
          </a:prstGeom>
          <a:noFill/>
        </p:spPr>
        <p:txBody>
          <a:bodyPr wrap="square" rtlCol="0">
            <a:spAutoFit/>
          </a:bodyPr>
          <a:lstStyle/>
          <a:p>
            <a:pPr algn="ctr"/>
            <a:r>
              <a:rPr lang="de-DE" sz="2400" b="1" dirty="0">
                <a:solidFill>
                  <a:srgbClr val="FF0000"/>
                </a:solidFill>
                <a:latin typeface="Verdana" panose="020B0604030504040204" pitchFamily="34" charset="0"/>
                <a:ea typeface="Verdana" panose="020B0604030504040204" pitchFamily="34" charset="0"/>
                <a:cs typeface="Verdana" panose="020B0604030504040204" pitchFamily="34" charset="0"/>
              </a:rPr>
              <a:t>(Herz) Schrittmacher</a:t>
            </a:r>
            <a:endParaRPr lang="en-GB" sz="2400"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88228795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blinds(horizontal)">
                                      <p:cBhvr>
                                        <p:cTn id="7" dur="500"/>
                                        <p:tgtEl>
                                          <p:spTgt spid="614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149"/>
                                        </p:tgtEl>
                                        <p:attrNameLst>
                                          <p:attrName>style.visibility</p:attrName>
                                        </p:attrNameLst>
                                      </p:cBhvr>
                                      <p:to>
                                        <p:strVal val="visible"/>
                                      </p:to>
                                    </p:set>
                                    <p:anim calcmode="lin" valueType="num">
                                      <p:cBhvr additive="base">
                                        <p:cTn id="12" dur="500" fill="hold"/>
                                        <p:tgtEl>
                                          <p:spTgt spid="6149"/>
                                        </p:tgtEl>
                                        <p:attrNameLst>
                                          <p:attrName>ppt_x</p:attrName>
                                        </p:attrNameLst>
                                      </p:cBhvr>
                                      <p:tavLst>
                                        <p:tav tm="0">
                                          <p:val>
                                            <p:strVal val="#ppt_x"/>
                                          </p:val>
                                        </p:tav>
                                        <p:tav tm="100000">
                                          <p:val>
                                            <p:strVal val="#ppt_x"/>
                                          </p:val>
                                        </p:tav>
                                      </p:tavLst>
                                    </p:anim>
                                    <p:anim calcmode="lin" valueType="num">
                                      <p:cBhvr additive="base">
                                        <p:cTn id="13" dur="500" fill="hold"/>
                                        <p:tgtEl>
                                          <p:spTgt spid="6149"/>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6150"/>
                                        </p:tgtEl>
                                        <p:attrNameLst>
                                          <p:attrName>style.visibility</p:attrName>
                                        </p:attrNameLst>
                                      </p:cBhvr>
                                      <p:to>
                                        <p:strVal val="visible"/>
                                      </p:to>
                                    </p:set>
                                    <p:anim calcmode="lin" valueType="num">
                                      <p:cBhvr additive="base">
                                        <p:cTn id="18" dur="500" fill="hold"/>
                                        <p:tgtEl>
                                          <p:spTgt spid="6150"/>
                                        </p:tgtEl>
                                        <p:attrNameLst>
                                          <p:attrName>ppt_x</p:attrName>
                                        </p:attrNameLst>
                                      </p:cBhvr>
                                      <p:tavLst>
                                        <p:tav tm="0">
                                          <p:val>
                                            <p:strVal val="#ppt_x"/>
                                          </p:val>
                                        </p:tav>
                                        <p:tav tm="100000">
                                          <p:val>
                                            <p:strVal val="#ppt_x"/>
                                          </p:val>
                                        </p:tav>
                                      </p:tavLst>
                                    </p:anim>
                                    <p:anim calcmode="lin" valueType="num">
                                      <p:cBhvr additive="base">
                                        <p:cTn id="19" dur="500" fill="hold"/>
                                        <p:tgtEl>
                                          <p:spTgt spid="6150"/>
                                        </p:tgtEl>
                                        <p:attrNameLst>
                                          <p:attrName>ppt_y</p:attrName>
                                        </p:attrNameLst>
                                      </p:cBhvr>
                                      <p:tavLst>
                                        <p:tav tm="0">
                                          <p:val>
                                            <p:strVal val="1+#ppt_h/2"/>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6147"/>
                                        </p:tgtEl>
                                        <p:attrNameLst>
                                          <p:attrName>style.visibility</p:attrName>
                                        </p:attrNameLst>
                                      </p:cBhvr>
                                      <p:to>
                                        <p:strVal val="visible"/>
                                      </p:to>
                                    </p:set>
                                    <p:anim calcmode="lin" valueType="num">
                                      <p:cBhvr additive="base">
                                        <p:cTn id="24" dur="500" fill="hold"/>
                                        <p:tgtEl>
                                          <p:spTgt spid="6147"/>
                                        </p:tgtEl>
                                        <p:attrNameLst>
                                          <p:attrName>ppt_x</p:attrName>
                                        </p:attrNameLst>
                                      </p:cBhvr>
                                      <p:tavLst>
                                        <p:tav tm="0">
                                          <p:val>
                                            <p:strVal val="#ppt_x"/>
                                          </p:val>
                                        </p:tav>
                                        <p:tav tm="100000">
                                          <p:val>
                                            <p:strVal val="#ppt_x"/>
                                          </p:val>
                                        </p:tav>
                                      </p:tavLst>
                                    </p:anim>
                                    <p:anim calcmode="lin" valueType="num">
                                      <p:cBhvr additive="base">
                                        <p:cTn id="25" dur="500" fill="hold"/>
                                        <p:tgtEl>
                                          <p:spTgt spid="6147"/>
                                        </p:tgtEl>
                                        <p:attrNameLst>
                                          <p:attrName>ppt_y</p:attrName>
                                        </p:attrNameLst>
                                      </p:cBhvr>
                                      <p:tavLst>
                                        <p:tav tm="0">
                                          <p:val>
                                            <p:strVal val="1+#ppt_h/2"/>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6148"/>
                                        </p:tgtEl>
                                        <p:attrNameLst>
                                          <p:attrName>style.visibility</p:attrName>
                                        </p:attrNameLst>
                                      </p:cBhvr>
                                      <p:to>
                                        <p:strVal val="visible"/>
                                      </p:to>
                                    </p:set>
                                    <p:anim calcmode="lin" valueType="num">
                                      <p:cBhvr additive="base">
                                        <p:cTn id="30" dur="500" fill="hold"/>
                                        <p:tgtEl>
                                          <p:spTgt spid="6148"/>
                                        </p:tgtEl>
                                        <p:attrNameLst>
                                          <p:attrName>ppt_x</p:attrName>
                                        </p:attrNameLst>
                                      </p:cBhvr>
                                      <p:tavLst>
                                        <p:tav tm="0">
                                          <p:val>
                                            <p:strVal val="#ppt_x"/>
                                          </p:val>
                                        </p:tav>
                                        <p:tav tm="100000">
                                          <p:val>
                                            <p:strVal val="#ppt_x"/>
                                          </p:val>
                                        </p:tav>
                                      </p:tavLst>
                                    </p:anim>
                                    <p:anim calcmode="lin" valueType="num">
                                      <p:cBhvr additive="base">
                                        <p:cTn id="31" dur="500" fill="hold"/>
                                        <p:tgtEl>
                                          <p:spTgt spid="6148"/>
                                        </p:tgtEl>
                                        <p:attrNameLst>
                                          <p:attrName>ppt_y</p:attrName>
                                        </p:attrNameLst>
                                      </p:cBhvr>
                                      <p:tavLst>
                                        <p:tav tm="0">
                                          <p:val>
                                            <p:strVal val="1+#ppt_h/2"/>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xit" presetSubtype="4" fill="hold" grpId="1" nodeType="clickEffect">
                                  <p:stCondLst>
                                    <p:cond delay="0"/>
                                  </p:stCondLst>
                                  <p:childTnLst>
                                    <p:anim calcmode="lin" valueType="num">
                                      <p:cBhvr additive="base">
                                        <p:cTn id="35" dur="500"/>
                                        <p:tgtEl>
                                          <p:spTgt spid="6149"/>
                                        </p:tgtEl>
                                        <p:attrNameLst>
                                          <p:attrName>ppt_x</p:attrName>
                                        </p:attrNameLst>
                                      </p:cBhvr>
                                      <p:tavLst>
                                        <p:tav tm="0">
                                          <p:val>
                                            <p:strVal val="ppt_x"/>
                                          </p:val>
                                        </p:tav>
                                        <p:tav tm="100000">
                                          <p:val>
                                            <p:strVal val="ppt_x"/>
                                          </p:val>
                                        </p:tav>
                                      </p:tavLst>
                                    </p:anim>
                                    <p:anim calcmode="lin" valueType="num">
                                      <p:cBhvr additive="base">
                                        <p:cTn id="36" dur="500"/>
                                        <p:tgtEl>
                                          <p:spTgt spid="6149"/>
                                        </p:tgtEl>
                                        <p:attrNameLst>
                                          <p:attrName>ppt_y</p:attrName>
                                        </p:attrNameLst>
                                      </p:cBhvr>
                                      <p:tavLst>
                                        <p:tav tm="0">
                                          <p:val>
                                            <p:strVal val="ppt_y"/>
                                          </p:val>
                                        </p:tav>
                                        <p:tav tm="100000">
                                          <p:val>
                                            <p:strVal val="1+ppt_h/2"/>
                                          </p:val>
                                        </p:tav>
                                      </p:tavLst>
                                    </p:anim>
                                    <p:set>
                                      <p:cBhvr>
                                        <p:cTn id="37" dur="1" fill="hold">
                                          <p:stCondLst>
                                            <p:cond delay="499"/>
                                          </p:stCondLst>
                                        </p:cTn>
                                        <p:tgtEl>
                                          <p:spTgt spid="6149"/>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6" presetClass="emph" presetSubtype="0" fill="hold" grpId="1" nodeType="clickEffect">
                                  <p:stCondLst>
                                    <p:cond delay="0"/>
                                  </p:stCondLst>
                                  <p:childTnLst>
                                    <p:animScale>
                                      <p:cBhvr>
                                        <p:cTn id="41" dur="2000" fill="hold"/>
                                        <p:tgtEl>
                                          <p:spTgt spid="6150"/>
                                        </p:tgtEl>
                                      </p:cBhvr>
                                      <p:by x="150000" y="150000"/>
                                    </p:animScale>
                                  </p:childTnLst>
                                </p:cTn>
                              </p:par>
                              <p:par>
                                <p:cTn id="42" presetID="3" presetClass="emph" presetSubtype="2" fill="hold" grpId="2" nodeType="withEffect">
                                  <p:stCondLst>
                                    <p:cond delay="0"/>
                                  </p:stCondLst>
                                  <p:childTnLst>
                                    <p:animClr clrSpc="rgb" dir="cw">
                                      <p:cBhvr override="childStyle">
                                        <p:cTn id="43" dur="2000" fill="hold"/>
                                        <p:tgtEl>
                                          <p:spTgt spid="6150"/>
                                        </p:tgtEl>
                                        <p:attrNameLst>
                                          <p:attrName>style.color</p:attrName>
                                        </p:attrNameLst>
                                      </p:cBhvr>
                                      <p:to>
                                        <a:srgbClr val="FFFF00"/>
                                      </p:to>
                                    </p:animClr>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nimBg="1"/>
      <p:bldP spid="6147" grpId="0"/>
      <p:bldP spid="6148" grpId="0"/>
      <p:bldP spid="6149" grpId="0"/>
      <p:bldP spid="6149" grpId="1"/>
      <p:bldP spid="6150" grpId="0"/>
      <p:bldP spid="6150" grpId="1"/>
      <p:bldP spid="6150" grpId="2"/>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ctrTitle"/>
          </p:nvPr>
        </p:nvSpPr>
        <p:spPr bwMode="auto">
          <a:xfrm>
            <a:off x="0" y="1485579"/>
            <a:ext cx="9144000" cy="4607717"/>
          </a:xfrm>
          <a:ln>
            <a:miter lim="800000"/>
            <a:headEnd/>
            <a:tailEnd/>
          </a:ln>
        </p:spPr>
        <p:txBody>
          <a:bodyPr vert="horz" wrap="square" lIns="91440" tIns="45720" rIns="91440" bIns="45720" numCol="1" anchor="t" anchorCtr="0" compatLnSpc="1">
            <a:prstTxWarp prst="textNoShape">
              <a:avLst/>
            </a:prstTxWarp>
          </a:bodyPr>
          <a:lstStyle/>
          <a:p>
            <a:pPr algn="ctr" eaLnBrk="1" hangingPunct="1">
              <a:spcAft>
                <a:spcPct val="100000"/>
              </a:spcAft>
              <a:defRPr/>
            </a:pPr>
            <a:r>
              <a:rPr lang="en-GB" altLang="de-DE" sz="2400" b="1" dirty="0">
                <a:solidFill>
                  <a:srgbClr val="FF0000"/>
                </a:solidFill>
              </a:rPr>
              <a:t>“The Chase” (Instructions)</a:t>
            </a:r>
            <a:br>
              <a:rPr lang="en-GB" altLang="de-DE" sz="2400" b="1" dirty="0">
                <a:solidFill>
                  <a:srgbClr val="FF0000"/>
                </a:solidFill>
              </a:rPr>
            </a:br>
            <a:br>
              <a:rPr lang="en-GB" altLang="de-DE" sz="1000" b="1" dirty="0">
                <a:solidFill>
                  <a:srgbClr val="FF0000"/>
                </a:solidFill>
              </a:rPr>
            </a:br>
            <a:r>
              <a:rPr lang="en-GB" altLang="de-DE" sz="2000" b="1" dirty="0">
                <a:solidFill>
                  <a:srgbClr val="FF0000"/>
                </a:solidFill>
              </a:rPr>
              <a:t>T</a:t>
            </a:r>
            <a:r>
              <a:rPr lang="en-GB" altLang="de-DE" sz="2000" b="1" dirty="0">
                <a:solidFill>
                  <a:schemeClr val="tx1"/>
                </a:solidFill>
              </a:rPr>
              <a:t>wo</a:t>
            </a:r>
            <a:r>
              <a:rPr lang="en-GB" altLang="de-DE" sz="2000" b="1" dirty="0"/>
              <a:t> teams compete (Chasers and Contestants).</a:t>
            </a:r>
            <a:br>
              <a:rPr lang="en-GB" altLang="de-DE" sz="2000" dirty="0"/>
            </a:br>
            <a:r>
              <a:rPr lang="en-GB" altLang="de-DE" sz="2000" b="1" dirty="0">
                <a:solidFill>
                  <a:srgbClr val="FF0000"/>
                </a:solidFill>
              </a:rPr>
              <a:t>T</a:t>
            </a:r>
            <a:r>
              <a:rPr lang="en-GB" altLang="de-DE" sz="2000" b="1" dirty="0"/>
              <a:t>o win, the contestants must answer 8 questions correctly without being caught by the chasers. There is a maximum of 13 questions.</a:t>
            </a:r>
            <a:br>
              <a:rPr lang="en-GB" altLang="de-DE" sz="2000" b="1" dirty="0"/>
            </a:br>
            <a:r>
              <a:rPr lang="en-GB" altLang="de-DE" sz="2000" b="1" dirty="0">
                <a:solidFill>
                  <a:srgbClr val="FF0000"/>
                </a:solidFill>
              </a:rPr>
              <a:t>I</a:t>
            </a:r>
            <a:r>
              <a:rPr lang="en-GB" altLang="de-DE" sz="2000" b="1" dirty="0"/>
              <a:t>f the answer is correct, the  team goes up one level, if the answer is not correct, the team stays where it is.</a:t>
            </a:r>
            <a:br>
              <a:rPr lang="en-GB" altLang="de-DE" sz="2000" b="1" dirty="0"/>
            </a:br>
            <a:r>
              <a:rPr lang="en-GB" altLang="de-DE" sz="2200" b="1" dirty="0">
                <a:solidFill>
                  <a:srgbClr val="FF0000"/>
                </a:solidFill>
              </a:rPr>
              <a:t>T</a:t>
            </a:r>
            <a:r>
              <a:rPr lang="en-GB" altLang="de-DE" sz="2000" b="1" dirty="0"/>
              <a:t>he chasers have to answer the same questions as the contestants, but they start two questions behind. </a:t>
            </a:r>
            <a:br>
              <a:rPr lang="en-GB" altLang="de-DE" sz="2000" b="1" dirty="0"/>
            </a:br>
            <a:r>
              <a:rPr lang="en-GB" altLang="de-DE" sz="2000" b="1" dirty="0"/>
              <a:t>To win, their objective  is to arrive at the same level as the contestants.</a:t>
            </a:r>
            <a:br>
              <a:rPr lang="en-GB" altLang="de-DE" sz="2000" b="1" dirty="0"/>
            </a:br>
            <a:r>
              <a:rPr lang="en-GB" altLang="de-DE" sz="2200" b="1" dirty="0">
                <a:solidFill>
                  <a:srgbClr val="FF0000"/>
                </a:solidFill>
              </a:rPr>
              <a:t>E</a:t>
            </a:r>
            <a:r>
              <a:rPr lang="en-GB" altLang="de-DE" sz="2000" b="1" dirty="0"/>
              <a:t>ach question has to be answered </a:t>
            </a:r>
            <a:r>
              <a:rPr lang="en-GB" altLang="de-DE" sz="2000" b="1" u="sng" dirty="0"/>
              <a:t>by one team member</a:t>
            </a:r>
            <a:r>
              <a:rPr lang="en-GB" altLang="de-DE" sz="2000" b="1" dirty="0"/>
              <a:t> alone </a:t>
            </a:r>
            <a:br>
              <a:rPr lang="en-GB" altLang="de-DE" sz="2000" b="1" dirty="0"/>
            </a:br>
            <a:r>
              <a:rPr lang="en-GB" altLang="de-DE" sz="2000" b="1" dirty="0"/>
              <a:t>using a (hidden) answer card </a:t>
            </a:r>
            <a:br>
              <a:rPr lang="en-GB" altLang="de-DE" sz="2000" b="1" dirty="0"/>
            </a:br>
            <a:r>
              <a:rPr lang="en-GB" altLang="de-DE" sz="2000" b="1" dirty="0"/>
              <a:t>and without consulting with the other team members. </a:t>
            </a:r>
            <a:br>
              <a:rPr lang="en-GB" altLang="de-DE" sz="2000" b="1" dirty="0"/>
            </a:br>
            <a:r>
              <a:rPr lang="en-GB" altLang="de-DE" sz="2200" b="1" dirty="0">
                <a:solidFill>
                  <a:srgbClr val="FF0000"/>
                </a:solidFill>
              </a:rPr>
              <a:t>T</a:t>
            </a:r>
            <a:r>
              <a:rPr lang="en-GB" altLang="de-DE" sz="2000" b="1" dirty="0">
                <a:solidFill>
                  <a:schemeClr val="bg1"/>
                </a:solidFill>
              </a:rPr>
              <a:t>he contestants have  a multiple choice of 4 answers, the chasers have 3.</a:t>
            </a:r>
            <a:br>
              <a:rPr lang="en-GB" altLang="de-DE" sz="2000" b="1" dirty="0">
                <a:solidFill>
                  <a:schemeClr val="bg1"/>
                </a:solidFill>
              </a:rPr>
            </a:br>
            <a:br>
              <a:rPr lang="en-GB" altLang="de-DE" sz="2000" b="1" dirty="0">
                <a:solidFill>
                  <a:schemeClr val="bg1"/>
                </a:solidFill>
              </a:rPr>
            </a:br>
            <a:br>
              <a:rPr lang="de-DE" altLang="de-DE" sz="2000" b="1" dirty="0"/>
            </a:br>
            <a:br>
              <a:rPr lang="de-DE" altLang="de-DE" sz="2000" dirty="0"/>
            </a:br>
            <a:endParaRPr lang="de-DE" altLang="de-DE"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ctrTitle"/>
          </p:nvPr>
        </p:nvSpPr>
        <p:spPr bwMode="auto">
          <a:xfrm>
            <a:off x="0" y="1125539"/>
            <a:ext cx="9144000" cy="647277"/>
          </a:xfrm>
          <a:ln>
            <a:miter lim="800000"/>
            <a:headEnd/>
            <a:tailEnd/>
          </a:ln>
        </p:spPr>
        <p:txBody>
          <a:bodyPr vert="horz" wrap="square" lIns="91440" tIns="45720" rIns="91440" bIns="45720" numCol="1" anchor="t" anchorCtr="0" compatLnSpc="1">
            <a:prstTxWarp prst="textNoShape">
              <a:avLst/>
            </a:prstTxWarp>
          </a:bodyPr>
          <a:lstStyle/>
          <a:p>
            <a:pPr algn="ctr" eaLnBrk="1" hangingPunct="1">
              <a:spcAft>
                <a:spcPct val="100000"/>
              </a:spcAft>
              <a:defRPr/>
            </a:pPr>
            <a:r>
              <a:rPr lang="en-GB" altLang="de-DE" sz="2400" b="1" dirty="0">
                <a:solidFill>
                  <a:srgbClr val="FF0000"/>
                </a:solidFill>
              </a:rPr>
              <a:t>Quiz - “The Chase” (Instructions)</a:t>
            </a:r>
            <a:br>
              <a:rPr lang="en-GB" altLang="de-DE" sz="2400" b="1" dirty="0">
                <a:solidFill>
                  <a:srgbClr val="FF0000"/>
                </a:solidFill>
              </a:rPr>
            </a:br>
            <a:br>
              <a:rPr lang="en-GB" altLang="de-DE" sz="2400" b="1" dirty="0">
                <a:solidFill>
                  <a:srgbClr val="FF0000"/>
                </a:solidFill>
              </a:rPr>
            </a:br>
            <a:br>
              <a:rPr lang="en-GB" altLang="de-DE" sz="1000" b="1" dirty="0">
                <a:solidFill>
                  <a:srgbClr val="FF0000"/>
                </a:solidFill>
              </a:rPr>
            </a:br>
            <a:br>
              <a:rPr lang="en-GB" altLang="de-DE" sz="2000" b="1" dirty="0">
                <a:solidFill>
                  <a:srgbClr val="FF0000"/>
                </a:solidFill>
              </a:rPr>
            </a:br>
            <a:br>
              <a:rPr lang="de-DE" altLang="de-DE" sz="2000" b="1" dirty="0"/>
            </a:br>
            <a:br>
              <a:rPr lang="de-DE" altLang="de-DE" sz="2000" dirty="0"/>
            </a:br>
            <a:endParaRPr lang="de-DE" altLang="de-DE" sz="2000" dirty="0"/>
          </a:p>
        </p:txBody>
      </p:sp>
      <p:cxnSp>
        <p:nvCxnSpPr>
          <p:cNvPr id="3" name="Gerade Verbindung mit Pfeil 2"/>
          <p:cNvCxnSpPr/>
          <p:nvPr/>
        </p:nvCxnSpPr>
        <p:spPr>
          <a:xfrm>
            <a:off x="1763688" y="3429000"/>
            <a:ext cx="7056784" cy="0"/>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sp>
        <p:nvSpPr>
          <p:cNvPr id="7" name="Textfeld 6"/>
          <p:cNvSpPr txBox="1"/>
          <p:nvPr/>
        </p:nvSpPr>
        <p:spPr>
          <a:xfrm>
            <a:off x="179512" y="2996952"/>
            <a:ext cx="8640960" cy="369332"/>
          </a:xfrm>
          <a:prstGeom prst="rect">
            <a:avLst/>
          </a:prstGeom>
          <a:noFill/>
        </p:spPr>
        <p:txBody>
          <a:bodyPr wrap="square" rtlCol="0">
            <a:spAutoFit/>
          </a:bodyPr>
          <a:lstStyle/>
          <a:p>
            <a:r>
              <a:rPr lang="de-DE" dirty="0"/>
              <a:t>		1	2	3	4	5	6	7	8</a:t>
            </a:r>
            <a:endParaRPr lang="en-GB" dirty="0"/>
          </a:p>
        </p:txBody>
      </p:sp>
      <p:sp>
        <p:nvSpPr>
          <p:cNvPr id="9" name="Textfeld 8"/>
          <p:cNvSpPr txBox="1"/>
          <p:nvPr/>
        </p:nvSpPr>
        <p:spPr>
          <a:xfrm>
            <a:off x="179512" y="3923764"/>
            <a:ext cx="8640960" cy="369332"/>
          </a:xfrm>
          <a:prstGeom prst="rect">
            <a:avLst/>
          </a:prstGeom>
          <a:noFill/>
        </p:spPr>
        <p:txBody>
          <a:bodyPr wrap="square" rtlCol="0">
            <a:spAutoFit/>
          </a:bodyPr>
          <a:lstStyle/>
          <a:p>
            <a:r>
              <a:rPr lang="de-DE" dirty="0"/>
              <a:t>-2	-1	1	2	3	4	5	6	7	8</a:t>
            </a:r>
            <a:endParaRPr lang="en-GB" dirty="0"/>
          </a:p>
        </p:txBody>
      </p:sp>
      <p:cxnSp>
        <p:nvCxnSpPr>
          <p:cNvPr id="10" name="Gerade Verbindung mit Pfeil 9"/>
          <p:cNvCxnSpPr/>
          <p:nvPr/>
        </p:nvCxnSpPr>
        <p:spPr>
          <a:xfrm>
            <a:off x="179512" y="3789040"/>
            <a:ext cx="8640960" cy="0"/>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sp>
        <p:nvSpPr>
          <p:cNvPr id="12" name="Stern mit 5 Zacken 11"/>
          <p:cNvSpPr/>
          <p:nvPr/>
        </p:nvSpPr>
        <p:spPr>
          <a:xfrm>
            <a:off x="2051720" y="3320988"/>
            <a:ext cx="216024" cy="18002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Stern mit 5 Zacken 30"/>
          <p:cNvSpPr/>
          <p:nvPr/>
        </p:nvSpPr>
        <p:spPr>
          <a:xfrm>
            <a:off x="2987824" y="3356992"/>
            <a:ext cx="216024" cy="18002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Stern mit 5 Zacken 31"/>
          <p:cNvSpPr/>
          <p:nvPr/>
        </p:nvSpPr>
        <p:spPr>
          <a:xfrm>
            <a:off x="3923928" y="3356992"/>
            <a:ext cx="216024" cy="18002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Stern mit 5 Zacken 32"/>
          <p:cNvSpPr/>
          <p:nvPr/>
        </p:nvSpPr>
        <p:spPr>
          <a:xfrm>
            <a:off x="4788024" y="3356992"/>
            <a:ext cx="216024" cy="18002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Stern mit 5 Zacken 33"/>
          <p:cNvSpPr/>
          <p:nvPr/>
        </p:nvSpPr>
        <p:spPr>
          <a:xfrm>
            <a:off x="5724128" y="3356992"/>
            <a:ext cx="216024" cy="18002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Stern mit 5 Zacken 34"/>
          <p:cNvSpPr/>
          <p:nvPr/>
        </p:nvSpPr>
        <p:spPr>
          <a:xfrm>
            <a:off x="6660232" y="3356992"/>
            <a:ext cx="216024" cy="18002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Stern mit 5 Zacken 35"/>
          <p:cNvSpPr/>
          <p:nvPr/>
        </p:nvSpPr>
        <p:spPr>
          <a:xfrm>
            <a:off x="7524328" y="3356992"/>
            <a:ext cx="216024" cy="18002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Stern mit 5 Zacken 36"/>
          <p:cNvSpPr/>
          <p:nvPr/>
        </p:nvSpPr>
        <p:spPr>
          <a:xfrm>
            <a:off x="8460432" y="3356992"/>
            <a:ext cx="216024" cy="18002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Stern mit 5 Zacken 37"/>
          <p:cNvSpPr/>
          <p:nvPr/>
        </p:nvSpPr>
        <p:spPr>
          <a:xfrm>
            <a:off x="323528" y="3681028"/>
            <a:ext cx="216024" cy="18002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Stern mit 5 Zacken 38"/>
          <p:cNvSpPr/>
          <p:nvPr/>
        </p:nvSpPr>
        <p:spPr>
          <a:xfrm>
            <a:off x="1187624" y="3681028"/>
            <a:ext cx="216024" cy="18002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Stern mit 5 Zacken 39"/>
          <p:cNvSpPr/>
          <p:nvPr/>
        </p:nvSpPr>
        <p:spPr>
          <a:xfrm>
            <a:off x="2051720" y="3681028"/>
            <a:ext cx="216024" cy="18002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Stern mit 5 Zacken 40"/>
          <p:cNvSpPr/>
          <p:nvPr/>
        </p:nvSpPr>
        <p:spPr>
          <a:xfrm>
            <a:off x="2987824" y="3681028"/>
            <a:ext cx="216024" cy="18002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Stern mit 5 Zacken 41"/>
          <p:cNvSpPr/>
          <p:nvPr/>
        </p:nvSpPr>
        <p:spPr>
          <a:xfrm>
            <a:off x="3923928" y="3681028"/>
            <a:ext cx="216024" cy="18002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Stern mit 5 Zacken 42"/>
          <p:cNvSpPr/>
          <p:nvPr/>
        </p:nvSpPr>
        <p:spPr>
          <a:xfrm>
            <a:off x="4788024" y="3681028"/>
            <a:ext cx="216024" cy="18002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Stern mit 5 Zacken 43"/>
          <p:cNvSpPr/>
          <p:nvPr/>
        </p:nvSpPr>
        <p:spPr>
          <a:xfrm>
            <a:off x="5724128" y="3681028"/>
            <a:ext cx="216024" cy="18002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Stern mit 5 Zacken 44"/>
          <p:cNvSpPr/>
          <p:nvPr/>
        </p:nvSpPr>
        <p:spPr>
          <a:xfrm>
            <a:off x="6660232" y="3717032"/>
            <a:ext cx="216024" cy="18002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Stern mit 5 Zacken 45"/>
          <p:cNvSpPr/>
          <p:nvPr/>
        </p:nvSpPr>
        <p:spPr>
          <a:xfrm>
            <a:off x="7524328" y="3681028"/>
            <a:ext cx="216024" cy="18002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Stern mit 5 Zacken 46"/>
          <p:cNvSpPr/>
          <p:nvPr/>
        </p:nvSpPr>
        <p:spPr>
          <a:xfrm>
            <a:off x="8460432" y="3681028"/>
            <a:ext cx="216024" cy="18002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Stern mit 5 Zacken 47"/>
          <p:cNvSpPr/>
          <p:nvPr/>
        </p:nvSpPr>
        <p:spPr>
          <a:xfrm>
            <a:off x="1475656" y="3253626"/>
            <a:ext cx="432048" cy="31939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Stern mit 5 Zacken 48"/>
          <p:cNvSpPr/>
          <p:nvPr/>
        </p:nvSpPr>
        <p:spPr>
          <a:xfrm>
            <a:off x="-36512" y="3613666"/>
            <a:ext cx="432048" cy="31939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feld 12"/>
          <p:cNvSpPr txBox="1"/>
          <p:nvPr/>
        </p:nvSpPr>
        <p:spPr>
          <a:xfrm>
            <a:off x="0" y="2132856"/>
            <a:ext cx="9144000" cy="369332"/>
          </a:xfrm>
          <a:prstGeom prst="rect">
            <a:avLst/>
          </a:prstGeom>
          <a:noFill/>
        </p:spPr>
        <p:txBody>
          <a:bodyPr wrap="square" rtlCol="0">
            <a:spAutoFit/>
          </a:bodyPr>
          <a:lstStyle/>
          <a:p>
            <a:r>
              <a:rPr lang="de-DE" dirty="0"/>
              <a:t>		Start 		</a:t>
            </a:r>
            <a:r>
              <a:rPr lang="de-DE" dirty="0" err="1"/>
              <a:t>Contestants</a:t>
            </a:r>
            <a:endParaRPr lang="en-GB" dirty="0"/>
          </a:p>
        </p:txBody>
      </p:sp>
      <p:sp>
        <p:nvSpPr>
          <p:cNvPr id="51" name="Textfeld 50"/>
          <p:cNvSpPr txBox="1"/>
          <p:nvPr/>
        </p:nvSpPr>
        <p:spPr>
          <a:xfrm>
            <a:off x="-36512" y="4715852"/>
            <a:ext cx="9144000" cy="369332"/>
          </a:xfrm>
          <a:prstGeom prst="rect">
            <a:avLst/>
          </a:prstGeom>
          <a:noFill/>
        </p:spPr>
        <p:txBody>
          <a:bodyPr wrap="square" rtlCol="0">
            <a:spAutoFit/>
          </a:bodyPr>
          <a:lstStyle/>
          <a:p>
            <a:r>
              <a:rPr lang="de-DE" dirty="0"/>
              <a:t>Start 				</a:t>
            </a:r>
            <a:r>
              <a:rPr lang="de-DE" dirty="0" err="1"/>
              <a:t>Chasers</a:t>
            </a:r>
            <a:endParaRPr lang="en-GB" dirty="0"/>
          </a:p>
        </p:txBody>
      </p:sp>
      <p:cxnSp>
        <p:nvCxnSpPr>
          <p:cNvPr id="52" name="Gerade Verbindung mit Pfeil 51"/>
          <p:cNvCxnSpPr>
            <a:endCxn id="48" idx="0"/>
          </p:cNvCxnSpPr>
          <p:nvPr/>
        </p:nvCxnSpPr>
        <p:spPr>
          <a:xfrm flipH="1">
            <a:off x="1691680" y="2317522"/>
            <a:ext cx="216024" cy="9361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3" name="Pfeil nach unten 52"/>
          <p:cNvSpPr/>
          <p:nvPr/>
        </p:nvSpPr>
        <p:spPr>
          <a:xfrm>
            <a:off x="1547664" y="2502188"/>
            <a:ext cx="360040" cy="6794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Pfeil nach unten 53"/>
          <p:cNvSpPr/>
          <p:nvPr/>
        </p:nvSpPr>
        <p:spPr>
          <a:xfrm rot="10800000">
            <a:off x="-36511" y="3933056"/>
            <a:ext cx="360040" cy="7827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736443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ctrTitle"/>
          </p:nvPr>
        </p:nvSpPr>
        <p:spPr bwMode="auto">
          <a:xfrm>
            <a:off x="0" y="2417762"/>
            <a:ext cx="9144000" cy="1227262"/>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eaLnBrk="1" hangingPunct="1"/>
            <a:r>
              <a:rPr lang="en-GB" altLang="de-DE" sz="3600" dirty="0"/>
              <a:t>What are the initials of the British prime minister?</a:t>
            </a:r>
            <a:br>
              <a:rPr lang="de-DE" altLang="de-DE" sz="4800" dirty="0"/>
            </a:br>
            <a:endParaRPr lang="de-DE" altLang="de-DE" sz="4800" dirty="0"/>
          </a:p>
        </p:txBody>
      </p:sp>
      <p:sp>
        <p:nvSpPr>
          <p:cNvPr id="17412" name="Text Box 4"/>
          <p:cNvSpPr txBox="1">
            <a:spLocks noChangeArrowheads="1"/>
          </p:cNvSpPr>
          <p:nvPr/>
        </p:nvSpPr>
        <p:spPr bwMode="auto">
          <a:xfrm>
            <a:off x="287338" y="5780088"/>
            <a:ext cx="4537075" cy="461665"/>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c) B.J.</a:t>
            </a:r>
            <a:endParaRPr lang="de-DE" altLang="de-DE" dirty="0"/>
          </a:p>
        </p:txBody>
      </p:sp>
      <p:sp>
        <p:nvSpPr>
          <p:cNvPr id="17413" name="Text Box 5"/>
          <p:cNvSpPr txBox="1">
            <a:spLocks noChangeArrowheads="1"/>
          </p:cNvSpPr>
          <p:nvPr/>
        </p:nvSpPr>
        <p:spPr bwMode="auto">
          <a:xfrm>
            <a:off x="4896000" y="4508500"/>
            <a:ext cx="4319587" cy="461665"/>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b) K.S.</a:t>
            </a:r>
            <a:endParaRPr lang="de-DE" altLang="de-DE" dirty="0"/>
          </a:p>
        </p:txBody>
      </p:sp>
      <p:sp>
        <p:nvSpPr>
          <p:cNvPr id="17414" name="Text Box 6"/>
          <p:cNvSpPr txBox="1">
            <a:spLocks noChangeArrowheads="1"/>
          </p:cNvSpPr>
          <p:nvPr/>
        </p:nvSpPr>
        <p:spPr bwMode="auto">
          <a:xfrm>
            <a:off x="4895725" y="5780088"/>
            <a:ext cx="4068763" cy="461665"/>
          </a:xfrm>
          <a:prstGeom prst="rect">
            <a:avLst/>
          </a:prstGeom>
          <a:noFill/>
          <a:ln w="9525">
            <a:noFill/>
            <a:miter lim="800000"/>
            <a:headEnd/>
            <a:tailEnd/>
          </a:ln>
        </p:spPr>
        <p:txBody>
          <a:bodyPr>
            <a:spAutoFit/>
          </a:bodyPr>
          <a:lstStyle/>
          <a:p>
            <a:pPr marL="342900" indent="-342900">
              <a:spcBef>
                <a:spcPct val="50000"/>
              </a:spcBef>
            </a:pPr>
            <a:r>
              <a:rPr lang="es-ES" altLang="de-DE" sz="2400" b="1" dirty="0">
                <a:solidFill>
                  <a:schemeClr val="bg1"/>
                </a:solidFill>
                <a:latin typeface="Verdana" pitchFamily="34" charset="0"/>
              </a:rPr>
              <a:t>d) T.B.</a:t>
            </a:r>
            <a:endParaRPr lang="de-DE" altLang="de-DE" dirty="0"/>
          </a:p>
        </p:txBody>
      </p:sp>
      <p:sp>
        <p:nvSpPr>
          <p:cNvPr id="5126" name="Text Box 7"/>
          <p:cNvSpPr txBox="1">
            <a:spLocks noChangeArrowheads="1"/>
          </p:cNvSpPr>
          <p:nvPr/>
        </p:nvSpPr>
        <p:spPr bwMode="auto">
          <a:xfrm>
            <a:off x="0" y="1125538"/>
            <a:ext cx="9144000" cy="366712"/>
          </a:xfrm>
          <a:prstGeom prst="rect">
            <a:avLst/>
          </a:prstGeom>
          <a:noFill/>
          <a:ln w="9525">
            <a:noFill/>
            <a:miter lim="800000"/>
            <a:headEnd/>
            <a:tailEnd/>
          </a:ln>
        </p:spPr>
        <p:txBody>
          <a:bodyPr>
            <a:spAutoFit/>
          </a:bodyPr>
          <a:lstStyle/>
          <a:p>
            <a:pPr algn="ctr">
              <a:spcBef>
                <a:spcPct val="50000"/>
              </a:spcBef>
            </a:pPr>
            <a:r>
              <a:rPr lang="de-DE" altLang="de-DE" b="1" dirty="0" err="1">
                <a:solidFill>
                  <a:srgbClr val="FF0000"/>
                </a:solidFill>
                <a:latin typeface="Verdana" pitchFamily="34" charset="0"/>
              </a:rPr>
              <a:t>Question</a:t>
            </a:r>
            <a:r>
              <a:rPr lang="de-DE" altLang="de-DE" b="1" dirty="0">
                <a:solidFill>
                  <a:srgbClr val="FF0000"/>
                </a:solidFill>
                <a:latin typeface="Verdana" pitchFamily="34" charset="0"/>
              </a:rPr>
              <a:t> 1</a:t>
            </a:r>
          </a:p>
        </p:txBody>
      </p:sp>
      <p:sp>
        <p:nvSpPr>
          <p:cNvPr id="2" name="Text Box 4"/>
          <p:cNvSpPr txBox="1">
            <a:spLocks noChangeArrowheads="1"/>
          </p:cNvSpPr>
          <p:nvPr/>
        </p:nvSpPr>
        <p:spPr bwMode="auto">
          <a:xfrm>
            <a:off x="287338" y="4551363"/>
            <a:ext cx="4538662" cy="461665"/>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a) D.C.</a:t>
            </a:r>
            <a:endParaRPr lang="de-DE" altLang="de-DE" dirty="0"/>
          </a:p>
        </p:txBody>
      </p:sp>
    </p:spTree>
    <p:extLst>
      <p:ext uri="{BB962C8B-B14F-4D97-AF65-F5344CB8AC3E}">
        <p14:creationId xmlns:p14="http://schemas.microsoft.com/office/powerpoint/2010/main" val="7403230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blinds(horizontal)">
                                      <p:cBhvr>
                                        <p:cTn id="7" dur="500"/>
                                        <p:tgtEl>
                                          <p:spTgt spid="1741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7413"/>
                                        </p:tgtEl>
                                        <p:attrNameLst>
                                          <p:attrName>style.visibility</p:attrName>
                                        </p:attrNameLst>
                                      </p:cBhvr>
                                      <p:to>
                                        <p:strVal val="visible"/>
                                      </p:to>
                                    </p:set>
                                    <p:anim calcmode="lin" valueType="num">
                                      <p:cBhvr additive="base">
                                        <p:cTn id="18" dur="500" fill="hold"/>
                                        <p:tgtEl>
                                          <p:spTgt spid="17413"/>
                                        </p:tgtEl>
                                        <p:attrNameLst>
                                          <p:attrName>ppt_x</p:attrName>
                                        </p:attrNameLst>
                                      </p:cBhvr>
                                      <p:tavLst>
                                        <p:tav tm="0">
                                          <p:val>
                                            <p:strVal val="#ppt_x"/>
                                          </p:val>
                                        </p:tav>
                                        <p:tav tm="100000">
                                          <p:val>
                                            <p:strVal val="#ppt_x"/>
                                          </p:val>
                                        </p:tav>
                                      </p:tavLst>
                                    </p:anim>
                                    <p:anim calcmode="lin" valueType="num">
                                      <p:cBhvr additive="base">
                                        <p:cTn id="19" dur="500" fill="hold"/>
                                        <p:tgtEl>
                                          <p:spTgt spid="17413"/>
                                        </p:tgtEl>
                                        <p:attrNameLst>
                                          <p:attrName>ppt_y</p:attrName>
                                        </p:attrNameLst>
                                      </p:cBhvr>
                                      <p:tavLst>
                                        <p:tav tm="0">
                                          <p:val>
                                            <p:strVal val="1+#ppt_h/2"/>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7412"/>
                                        </p:tgtEl>
                                        <p:attrNameLst>
                                          <p:attrName>style.visibility</p:attrName>
                                        </p:attrNameLst>
                                      </p:cBhvr>
                                      <p:to>
                                        <p:strVal val="visible"/>
                                      </p:to>
                                    </p:set>
                                    <p:anim calcmode="lin" valueType="num">
                                      <p:cBhvr additive="base">
                                        <p:cTn id="24" dur="500" fill="hold"/>
                                        <p:tgtEl>
                                          <p:spTgt spid="17412"/>
                                        </p:tgtEl>
                                        <p:attrNameLst>
                                          <p:attrName>ppt_x</p:attrName>
                                        </p:attrNameLst>
                                      </p:cBhvr>
                                      <p:tavLst>
                                        <p:tav tm="0">
                                          <p:val>
                                            <p:strVal val="#ppt_x"/>
                                          </p:val>
                                        </p:tav>
                                        <p:tav tm="100000">
                                          <p:val>
                                            <p:strVal val="#ppt_x"/>
                                          </p:val>
                                        </p:tav>
                                      </p:tavLst>
                                    </p:anim>
                                    <p:anim calcmode="lin" valueType="num">
                                      <p:cBhvr additive="base">
                                        <p:cTn id="25" dur="500" fill="hold"/>
                                        <p:tgtEl>
                                          <p:spTgt spid="17412"/>
                                        </p:tgtEl>
                                        <p:attrNameLst>
                                          <p:attrName>ppt_y</p:attrName>
                                        </p:attrNameLst>
                                      </p:cBhvr>
                                      <p:tavLst>
                                        <p:tav tm="0">
                                          <p:val>
                                            <p:strVal val="1+#ppt_h/2"/>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7414"/>
                                        </p:tgtEl>
                                        <p:attrNameLst>
                                          <p:attrName>style.visibility</p:attrName>
                                        </p:attrNameLst>
                                      </p:cBhvr>
                                      <p:to>
                                        <p:strVal val="visible"/>
                                      </p:to>
                                    </p:set>
                                    <p:anim calcmode="lin" valueType="num">
                                      <p:cBhvr additive="base">
                                        <p:cTn id="30" dur="500" fill="hold"/>
                                        <p:tgtEl>
                                          <p:spTgt spid="17414"/>
                                        </p:tgtEl>
                                        <p:attrNameLst>
                                          <p:attrName>ppt_x</p:attrName>
                                        </p:attrNameLst>
                                      </p:cBhvr>
                                      <p:tavLst>
                                        <p:tav tm="0">
                                          <p:val>
                                            <p:strVal val="#ppt_x"/>
                                          </p:val>
                                        </p:tav>
                                        <p:tav tm="100000">
                                          <p:val>
                                            <p:strVal val="#ppt_x"/>
                                          </p:val>
                                        </p:tav>
                                      </p:tavLst>
                                    </p:anim>
                                    <p:anim calcmode="lin" valueType="num">
                                      <p:cBhvr additive="base">
                                        <p:cTn id="31" dur="500" fill="hold"/>
                                        <p:tgtEl>
                                          <p:spTgt spid="17414"/>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xit" presetSubtype="4" fill="hold" grpId="1" nodeType="clickEffect">
                                  <p:stCondLst>
                                    <p:cond delay="0"/>
                                  </p:stCondLst>
                                  <p:childTnLst>
                                    <p:anim calcmode="lin" valueType="num">
                                      <p:cBhvr additive="base">
                                        <p:cTn id="35" dur="500"/>
                                        <p:tgtEl>
                                          <p:spTgt spid="2"/>
                                        </p:tgtEl>
                                        <p:attrNameLst>
                                          <p:attrName>ppt_x</p:attrName>
                                        </p:attrNameLst>
                                      </p:cBhvr>
                                      <p:tavLst>
                                        <p:tav tm="0">
                                          <p:val>
                                            <p:strVal val="ppt_x"/>
                                          </p:val>
                                        </p:tav>
                                        <p:tav tm="100000">
                                          <p:val>
                                            <p:strVal val="ppt_x"/>
                                          </p:val>
                                        </p:tav>
                                      </p:tavLst>
                                    </p:anim>
                                    <p:anim calcmode="lin" valueType="num">
                                      <p:cBhvr additive="base">
                                        <p:cTn id="36" dur="500"/>
                                        <p:tgtEl>
                                          <p:spTgt spid="2"/>
                                        </p:tgtEl>
                                        <p:attrNameLst>
                                          <p:attrName>ppt_y</p:attrName>
                                        </p:attrNameLst>
                                      </p:cBhvr>
                                      <p:tavLst>
                                        <p:tav tm="0">
                                          <p:val>
                                            <p:strVal val="ppt_y"/>
                                          </p:val>
                                        </p:tav>
                                        <p:tav tm="100000">
                                          <p:val>
                                            <p:strVal val="1+ppt_h/2"/>
                                          </p:val>
                                        </p:tav>
                                      </p:tavLst>
                                    </p:anim>
                                    <p:set>
                                      <p:cBhvr>
                                        <p:cTn id="37" dur="1" fill="hold">
                                          <p:stCondLst>
                                            <p:cond delay="499"/>
                                          </p:stCondLst>
                                        </p:cTn>
                                        <p:tgtEl>
                                          <p:spTgt spid="2"/>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6" presetClass="emph" presetSubtype="0" fill="hold" grpId="1" nodeType="clickEffect">
                                  <p:stCondLst>
                                    <p:cond delay="0"/>
                                  </p:stCondLst>
                                  <p:childTnLst>
                                    <p:animScale>
                                      <p:cBhvr>
                                        <p:cTn id="41" dur="2000" fill="hold"/>
                                        <p:tgtEl>
                                          <p:spTgt spid="17413"/>
                                        </p:tgtEl>
                                      </p:cBhvr>
                                      <p:by x="150000" y="150000"/>
                                    </p:animScale>
                                  </p:childTnLst>
                                </p:cTn>
                              </p:par>
                              <p:par>
                                <p:cTn id="42" presetID="3" presetClass="emph" presetSubtype="2" fill="hold" grpId="2" nodeType="withEffect">
                                  <p:stCondLst>
                                    <p:cond delay="0"/>
                                  </p:stCondLst>
                                  <p:childTnLst>
                                    <p:animClr clrSpc="rgb" dir="cw">
                                      <p:cBhvr override="childStyle">
                                        <p:cTn id="43" dur="2000" fill="hold"/>
                                        <p:tgtEl>
                                          <p:spTgt spid="17413"/>
                                        </p:tgtEl>
                                        <p:attrNameLst>
                                          <p:attrName>style.color</p:attrName>
                                        </p:attrNameLst>
                                      </p:cBhvr>
                                      <p:to>
                                        <a:srgbClr val="FFFF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nimBg="1"/>
      <p:bldP spid="17412" grpId="0"/>
      <p:bldP spid="17413" grpId="0"/>
      <p:bldP spid="17413" grpId="1"/>
      <p:bldP spid="17413" grpId="2"/>
      <p:bldP spid="17414" grpId="0"/>
      <p:bldP spid="2" grpId="0"/>
      <p:bldP spid="2"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6" name="Text Box 7"/>
          <p:cNvSpPr txBox="1">
            <a:spLocks noChangeArrowheads="1"/>
          </p:cNvSpPr>
          <p:nvPr/>
        </p:nvSpPr>
        <p:spPr bwMode="auto">
          <a:xfrm>
            <a:off x="0" y="1125538"/>
            <a:ext cx="9144000" cy="366712"/>
          </a:xfrm>
          <a:prstGeom prst="rect">
            <a:avLst/>
          </a:prstGeom>
          <a:noFill/>
          <a:ln w="9525">
            <a:noFill/>
            <a:miter lim="800000"/>
            <a:headEnd/>
            <a:tailEnd/>
          </a:ln>
        </p:spPr>
        <p:txBody>
          <a:bodyPr>
            <a:spAutoFit/>
          </a:bodyPr>
          <a:lstStyle/>
          <a:p>
            <a:pPr algn="ctr">
              <a:spcBef>
                <a:spcPct val="50000"/>
              </a:spcBef>
            </a:pPr>
            <a:r>
              <a:rPr lang="de-DE" altLang="de-DE" b="1" dirty="0" err="1">
                <a:solidFill>
                  <a:srgbClr val="FF0000"/>
                </a:solidFill>
                <a:latin typeface="Verdana" pitchFamily="34" charset="0"/>
              </a:rPr>
              <a:t>Question</a:t>
            </a:r>
            <a:r>
              <a:rPr lang="de-DE" altLang="de-DE" b="1" dirty="0">
                <a:solidFill>
                  <a:srgbClr val="FF0000"/>
                </a:solidFill>
                <a:latin typeface="Verdana" pitchFamily="34" charset="0"/>
              </a:rPr>
              <a:t> 1</a:t>
            </a:r>
          </a:p>
        </p:txBody>
      </p:sp>
      <p:sp>
        <p:nvSpPr>
          <p:cNvPr id="3" name="Titel 2"/>
          <p:cNvSpPr>
            <a:spLocks noGrp="1"/>
          </p:cNvSpPr>
          <p:nvPr>
            <p:ph type="ctrTitle"/>
          </p:nvPr>
        </p:nvSpPr>
        <p:spPr>
          <a:xfrm>
            <a:off x="685800" y="5877272"/>
            <a:ext cx="7772400" cy="648072"/>
          </a:xfrm>
        </p:spPr>
        <p:txBody>
          <a:bodyPr/>
          <a:lstStyle/>
          <a:p>
            <a:pPr algn="ctr"/>
            <a:r>
              <a:rPr lang="en-GB" sz="1800" dirty="0">
                <a:solidFill>
                  <a:srgbClr val="FF0000"/>
                </a:solidFill>
                <a:latin typeface="Verdana" panose="020B0604030504040204" pitchFamily="34" charset="0"/>
                <a:ea typeface="Verdana" panose="020B0604030504040204" pitchFamily="34" charset="0"/>
                <a:cs typeface="Verdana" panose="020B0604030504040204" pitchFamily="34" charset="0"/>
              </a:rPr>
              <a:t>The Right Honourable Sir </a:t>
            </a:r>
            <a:r>
              <a:rPr lang="en-GB" sz="1800" b="1" dirty="0">
                <a:solidFill>
                  <a:srgbClr val="FFFF00"/>
                </a:solidFill>
                <a:latin typeface="Verdana" panose="020B0604030504040204" pitchFamily="34" charset="0"/>
                <a:ea typeface="Verdana" panose="020B0604030504040204" pitchFamily="34" charset="0"/>
                <a:cs typeface="Verdana" panose="020B0604030504040204" pitchFamily="34" charset="0"/>
              </a:rPr>
              <a:t>K</a:t>
            </a:r>
            <a:r>
              <a:rPr lang="en-GB" sz="1800" dirty="0">
                <a:solidFill>
                  <a:srgbClr val="FF0000"/>
                </a:solidFill>
                <a:latin typeface="Verdana" panose="020B0604030504040204" pitchFamily="34" charset="0"/>
                <a:ea typeface="Verdana" panose="020B0604030504040204" pitchFamily="34" charset="0"/>
                <a:cs typeface="Verdana" panose="020B0604030504040204" pitchFamily="34" charset="0"/>
              </a:rPr>
              <a:t>eir Rodney </a:t>
            </a:r>
            <a:r>
              <a:rPr lang="en-GB" sz="1800" b="1" dirty="0">
                <a:solidFill>
                  <a:srgbClr val="FFFF00"/>
                </a:solidFill>
                <a:latin typeface="Verdana" panose="020B0604030504040204" pitchFamily="34" charset="0"/>
                <a:ea typeface="Verdana" panose="020B0604030504040204" pitchFamily="34" charset="0"/>
                <a:cs typeface="Verdana" panose="020B0604030504040204" pitchFamily="34" charset="0"/>
              </a:rPr>
              <a:t>S</a:t>
            </a:r>
            <a:r>
              <a:rPr lang="en-GB" sz="1800" dirty="0">
                <a:solidFill>
                  <a:srgbClr val="FF0000"/>
                </a:solidFill>
                <a:latin typeface="Verdana" panose="020B0604030504040204" pitchFamily="34" charset="0"/>
                <a:ea typeface="Verdana" panose="020B0604030504040204" pitchFamily="34" charset="0"/>
                <a:cs typeface="Verdana" panose="020B0604030504040204" pitchFamily="34" charset="0"/>
              </a:rPr>
              <a:t>tarmer</a:t>
            </a:r>
            <a:br>
              <a:rPr lang="en-GB" sz="1800" dirty="0">
                <a:solidFill>
                  <a:srgbClr val="FF0000"/>
                </a:solidFill>
                <a:latin typeface="Verdana" panose="020B0604030504040204" pitchFamily="34" charset="0"/>
                <a:ea typeface="Verdana" panose="020B0604030504040204" pitchFamily="34" charset="0"/>
                <a:cs typeface="Verdana" panose="020B0604030504040204" pitchFamily="34" charset="0"/>
              </a:rPr>
            </a:br>
            <a:r>
              <a:rPr lang="en-GB" sz="1800" dirty="0">
                <a:solidFill>
                  <a:srgbClr val="FF0000"/>
                </a:solidFill>
                <a:latin typeface="Verdana" panose="020B0604030504040204" pitchFamily="34" charset="0"/>
                <a:ea typeface="Verdana" panose="020B0604030504040204" pitchFamily="34" charset="0"/>
                <a:cs typeface="Verdana" panose="020B0604030504040204" pitchFamily="34" charset="0"/>
              </a:rPr>
              <a:t>took office as Prime Minister of the UK on 05 July 2024</a:t>
            </a:r>
          </a:p>
        </p:txBody>
      </p:sp>
      <p:pic>
        <p:nvPicPr>
          <p:cNvPr id="5" name="Grafik 4" descr="Ein Bild, das Person, Menschliches Gesicht, Krawatte, Kleidung enthält.&#10;&#10;KI-generierte Inhalte können fehlerhaft sein.">
            <a:extLst>
              <a:ext uri="{FF2B5EF4-FFF2-40B4-BE49-F238E27FC236}">
                <a16:creationId xmlns:a16="http://schemas.microsoft.com/office/drawing/2014/main" id="{05224348-4420-2529-0880-3F26804F1AA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44200" y="918834"/>
            <a:ext cx="3528000" cy="4923275"/>
          </a:xfrm>
          <a:prstGeom prst="rect">
            <a:avLst/>
          </a:prstGeom>
        </p:spPr>
      </p:pic>
    </p:spTree>
    <p:extLst>
      <p:ext uri="{BB962C8B-B14F-4D97-AF65-F5344CB8AC3E}">
        <p14:creationId xmlns:p14="http://schemas.microsoft.com/office/powerpoint/2010/main" val="39772742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bwMode="auto">
          <a:xfrm>
            <a:off x="0" y="2130425"/>
            <a:ext cx="9144000" cy="1514599"/>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eaLnBrk="1" hangingPunct="1"/>
            <a:r>
              <a:rPr lang="de-DE" altLang="de-DE" dirty="0">
                <a:latin typeface="Verdana" pitchFamily="34" charset="0"/>
              </a:rPr>
              <a:t>Who </a:t>
            </a:r>
            <a:r>
              <a:rPr lang="de-DE" altLang="de-DE" dirty="0" err="1">
                <a:latin typeface="Verdana" pitchFamily="34" charset="0"/>
              </a:rPr>
              <a:t>is</a:t>
            </a:r>
            <a:r>
              <a:rPr lang="de-DE" altLang="de-DE" dirty="0">
                <a:latin typeface="Verdana" pitchFamily="34" charset="0"/>
              </a:rPr>
              <a:t> </a:t>
            </a:r>
            <a:r>
              <a:rPr lang="de-DE" altLang="de-DE" u="sng" dirty="0">
                <a:latin typeface="Verdana" pitchFamily="34" charset="0"/>
              </a:rPr>
              <a:t>not</a:t>
            </a:r>
            <a:r>
              <a:rPr lang="de-DE" altLang="de-DE" dirty="0">
                <a:latin typeface="Verdana" pitchFamily="34" charset="0"/>
              </a:rPr>
              <a:t> a </a:t>
            </a:r>
            <a:r>
              <a:rPr lang="de-DE" altLang="de-DE" dirty="0" err="1">
                <a:latin typeface="Verdana" pitchFamily="34" charset="0"/>
              </a:rPr>
              <a:t>member</a:t>
            </a:r>
            <a:r>
              <a:rPr lang="de-DE" altLang="de-DE" dirty="0">
                <a:latin typeface="Verdana" pitchFamily="34" charset="0"/>
              </a:rPr>
              <a:t> </a:t>
            </a:r>
            <a:r>
              <a:rPr lang="de-DE" altLang="de-DE" dirty="0" err="1">
                <a:latin typeface="Verdana" pitchFamily="34" charset="0"/>
              </a:rPr>
              <a:t>of</a:t>
            </a:r>
            <a:r>
              <a:rPr lang="de-DE" altLang="de-DE" dirty="0">
                <a:latin typeface="Verdana" pitchFamily="34" charset="0"/>
              </a:rPr>
              <a:t> </a:t>
            </a:r>
            <a:r>
              <a:rPr lang="de-DE" altLang="de-DE" dirty="0" err="1">
                <a:latin typeface="Verdana" pitchFamily="34" charset="0"/>
              </a:rPr>
              <a:t>the</a:t>
            </a:r>
            <a:r>
              <a:rPr lang="de-DE" altLang="de-DE" dirty="0">
                <a:latin typeface="Verdana" pitchFamily="34" charset="0"/>
              </a:rPr>
              <a:t> (British) Royal Family?</a:t>
            </a:r>
          </a:p>
        </p:txBody>
      </p:sp>
      <p:sp>
        <p:nvSpPr>
          <p:cNvPr id="6147" name="Text Box 7"/>
          <p:cNvSpPr txBox="1">
            <a:spLocks noChangeArrowheads="1"/>
          </p:cNvSpPr>
          <p:nvPr/>
        </p:nvSpPr>
        <p:spPr bwMode="auto">
          <a:xfrm>
            <a:off x="0" y="1125538"/>
            <a:ext cx="9144000" cy="366712"/>
          </a:xfrm>
          <a:prstGeom prst="rect">
            <a:avLst/>
          </a:prstGeom>
          <a:noFill/>
          <a:ln w="9525">
            <a:noFill/>
            <a:miter lim="800000"/>
            <a:headEnd/>
            <a:tailEnd/>
          </a:ln>
        </p:spPr>
        <p:txBody>
          <a:bodyPr>
            <a:spAutoFit/>
          </a:bodyPr>
          <a:lstStyle/>
          <a:p>
            <a:pPr algn="ctr">
              <a:spcBef>
                <a:spcPct val="50000"/>
              </a:spcBef>
            </a:pPr>
            <a:r>
              <a:rPr lang="de-DE" altLang="de-DE" b="1" dirty="0" err="1">
                <a:solidFill>
                  <a:srgbClr val="FF0000"/>
                </a:solidFill>
                <a:latin typeface="Verdana" pitchFamily="34" charset="0"/>
              </a:rPr>
              <a:t>Question</a:t>
            </a:r>
            <a:r>
              <a:rPr lang="de-DE" altLang="de-DE" b="1" dirty="0">
                <a:solidFill>
                  <a:srgbClr val="FF0000"/>
                </a:solidFill>
                <a:latin typeface="Verdana" pitchFamily="34" charset="0"/>
              </a:rPr>
              <a:t> 2</a:t>
            </a:r>
          </a:p>
        </p:txBody>
      </p:sp>
      <p:sp>
        <p:nvSpPr>
          <p:cNvPr id="17412" name="Text Box 4"/>
          <p:cNvSpPr txBox="1">
            <a:spLocks noChangeArrowheads="1"/>
          </p:cNvSpPr>
          <p:nvPr/>
        </p:nvSpPr>
        <p:spPr bwMode="auto">
          <a:xfrm>
            <a:off x="4751834" y="4110171"/>
            <a:ext cx="4284662" cy="461665"/>
          </a:xfrm>
          <a:prstGeom prst="rect">
            <a:avLst/>
          </a:prstGeom>
          <a:noFill/>
          <a:ln w="9525">
            <a:noFill/>
            <a:miter lim="800000"/>
            <a:headEnd/>
            <a:tailEnd/>
          </a:ln>
        </p:spPr>
        <p:txBody>
          <a:bodyPr wrap="square">
            <a:spAutoFit/>
          </a:bodyPr>
          <a:lstStyle/>
          <a:p>
            <a:pPr marL="342900" indent="-342900">
              <a:spcBef>
                <a:spcPct val="50000"/>
              </a:spcBef>
            </a:pPr>
            <a:r>
              <a:rPr lang="en-GB" altLang="de-DE" sz="2400" b="1" dirty="0">
                <a:solidFill>
                  <a:schemeClr val="bg1"/>
                </a:solidFill>
                <a:latin typeface="Verdana" pitchFamily="34" charset="0"/>
              </a:rPr>
              <a:t>b) Camilla</a:t>
            </a:r>
            <a:endParaRPr lang="de-DE" altLang="de-DE" dirty="0"/>
          </a:p>
        </p:txBody>
      </p:sp>
      <p:sp>
        <p:nvSpPr>
          <p:cNvPr id="17413" name="Text Box 5"/>
          <p:cNvSpPr txBox="1">
            <a:spLocks noChangeArrowheads="1"/>
          </p:cNvSpPr>
          <p:nvPr/>
        </p:nvSpPr>
        <p:spPr bwMode="auto">
          <a:xfrm>
            <a:off x="324421" y="5469031"/>
            <a:ext cx="4319587" cy="461665"/>
          </a:xfrm>
          <a:prstGeom prst="rect">
            <a:avLst/>
          </a:prstGeom>
          <a:noFill/>
          <a:ln w="9525">
            <a:noFill/>
            <a:miter lim="800000"/>
            <a:headEnd/>
            <a:tailEnd/>
          </a:ln>
        </p:spPr>
        <p:txBody>
          <a:bodyPr wrap="square">
            <a:spAutoFit/>
          </a:bodyPr>
          <a:lstStyle/>
          <a:p>
            <a:pPr marL="342900" indent="-342900">
              <a:spcBef>
                <a:spcPct val="50000"/>
              </a:spcBef>
            </a:pPr>
            <a:r>
              <a:rPr lang="en-GB" altLang="de-DE" sz="2400" b="1" dirty="0">
                <a:solidFill>
                  <a:schemeClr val="bg1"/>
                </a:solidFill>
                <a:latin typeface="Verdana" pitchFamily="34" charset="0"/>
              </a:rPr>
              <a:t>c) James</a:t>
            </a:r>
            <a:endParaRPr lang="de-DE" altLang="de-DE" dirty="0"/>
          </a:p>
        </p:txBody>
      </p:sp>
      <p:sp>
        <p:nvSpPr>
          <p:cNvPr id="17414" name="Text Box 6"/>
          <p:cNvSpPr txBox="1">
            <a:spLocks noChangeArrowheads="1"/>
          </p:cNvSpPr>
          <p:nvPr/>
        </p:nvSpPr>
        <p:spPr bwMode="auto">
          <a:xfrm>
            <a:off x="4826000" y="5445224"/>
            <a:ext cx="4318000" cy="461665"/>
          </a:xfrm>
          <a:prstGeom prst="rect">
            <a:avLst/>
          </a:prstGeom>
          <a:noFill/>
          <a:ln w="9525">
            <a:noFill/>
            <a:miter lim="800000"/>
            <a:headEnd/>
            <a:tailEnd/>
          </a:ln>
        </p:spPr>
        <p:txBody>
          <a:bodyPr wrap="square">
            <a:spAutoFit/>
          </a:bodyPr>
          <a:lstStyle/>
          <a:p>
            <a:pPr marL="342900" indent="-342900">
              <a:spcBef>
                <a:spcPct val="50000"/>
              </a:spcBef>
            </a:pPr>
            <a:r>
              <a:rPr lang="es-ES" altLang="de-DE" sz="2400" b="1" dirty="0">
                <a:solidFill>
                  <a:schemeClr val="bg1"/>
                </a:solidFill>
                <a:latin typeface="Verdana" pitchFamily="34" charset="0"/>
              </a:rPr>
              <a:t>d) Beatrice</a:t>
            </a:r>
            <a:endParaRPr lang="de-DE" altLang="de-DE" dirty="0"/>
          </a:p>
        </p:txBody>
      </p:sp>
      <p:sp>
        <p:nvSpPr>
          <p:cNvPr id="2" name="Text Box 4"/>
          <p:cNvSpPr txBox="1">
            <a:spLocks noChangeArrowheads="1"/>
          </p:cNvSpPr>
          <p:nvPr/>
        </p:nvSpPr>
        <p:spPr bwMode="auto">
          <a:xfrm>
            <a:off x="287338" y="4149080"/>
            <a:ext cx="4212654" cy="461665"/>
          </a:xfrm>
          <a:prstGeom prst="rect">
            <a:avLst/>
          </a:prstGeom>
          <a:noFill/>
          <a:ln w="9525">
            <a:noFill/>
            <a:miter lim="800000"/>
            <a:headEnd/>
            <a:tailEnd/>
          </a:ln>
        </p:spPr>
        <p:txBody>
          <a:bodyPr wrap="square">
            <a:spAutoFit/>
          </a:bodyPr>
          <a:lstStyle/>
          <a:p>
            <a:pPr marL="342900" indent="-342900">
              <a:spcBef>
                <a:spcPct val="50000"/>
              </a:spcBef>
            </a:pPr>
            <a:r>
              <a:rPr lang="en-GB" altLang="de-DE" sz="2400" b="1" dirty="0">
                <a:solidFill>
                  <a:schemeClr val="bg1"/>
                </a:solidFill>
                <a:latin typeface="Verdana" pitchFamily="34" charset="0"/>
              </a:rPr>
              <a:t>a) Henry</a:t>
            </a:r>
            <a:endParaRPr lang="de-DE" altLang="de-DE"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blinds(horizontal)">
                                      <p:cBhvr>
                                        <p:cTn id="7" dur="5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7412"/>
                                        </p:tgtEl>
                                        <p:attrNameLst>
                                          <p:attrName>style.visibility</p:attrName>
                                        </p:attrNameLst>
                                      </p:cBhvr>
                                      <p:to>
                                        <p:strVal val="visible"/>
                                      </p:to>
                                    </p:set>
                                    <p:anim calcmode="lin" valueType="num">
                                      <p:cBhvr additive="base">
                                        <p:cTn id="18" dur="500" fill="hold"/>
                                        <p:tgtEl>
                                          <p:spTgt spid="17412"/>
                                        </p:tgtEl>
                                        <p:attrNameLst>
                                          <p:attrName>ppt_x</p:attrName>
                                        </p:attrNameLst>
                                      </p:cBhvr>
                                      <p:tavLst>
                                        <p:tav tm="0">
                                          <p:val>
                                            <p:strVal val="#ppt_x"/>
                                          </p:val>
                                        </p:tav>
                                        <p:tav tm="100000">
                                          <p:val>
                                            <p:strVal val="#ppt_x"/>
                                          </p:val>
                                        </p:tav>
                                      </p:tavLst>
                                    </p:anim>
                                    <p:anim calcmode="lin" valueType="num">
                                      <p:cBhvr additive="base">
                                        <p:cTn id="19" dur="500" fill="hold"/>
                                        <p:tgtEl>
                                          <p:spTgt spid="1741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7413"/>
                                        </p:tgtEl>
                                        <p:attrNameLst>
                                          <p:attrName>style.visibility</p:attrName>
                                        </p:attrNameLst>
                                      </p:cBhvr>
                                      <p:to>
                                        <p:strVal val="visible"/>
                                      </p:to>
                                    </p:set>
                                    <p:anim calcmode="lin" valueType="num">
                                      <p:cBhvr additive="base">
                                        <p:cTn id="24" dur="500" fill="hold"/>
                                        <p:tgtEl>
                                          <p:spTgt spid="17413"/>
                                        </p:tgtEl>
                                        <p:attrNameLst>
                                          <p:attrName>ppt_x</p:attrName>
                                        </p:attrNameLst>
                                      </p:cBhvr>
                                      <p:tavLst>
                                        <p:tav tm="0">
                                          <p:val>
                                            <p:strVal val="#ppt_x"/>
                                          </p:val>
                                        </p:tav>
                                        <p:tav tm="100000">
                                          <p:val>
                                            <p:strVal val="#ppt_x"/>
                                          </p:val>
                                        </p:tav>
                                      </p:tavLst>
                                    </p:anim>
                                    <p:anim calcmode="lin" valueType="num">
                                      <p:cBhvr additive="base">
                                        <p:cTn id="25" dur="500" fill="hold"/>
                                        <p:tgtEl>
                                          <p:spTgt spid="17413"/>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7414"/>
                                        </p:tgtEl>
                                        <p:attrNameLst>
                                          <p:attrName>style.visibility</p:attrName>
                                        </p:attrNameLst>
                                      </p:cBhvr>
                                      <p:to>
                                        <p:strVal val="visible"/>
                                      </p:to>
                                    </p:set>
                                    <p:anim calcmode="lin" valueType="num">
                                      <p:cBhvr additive="base">
                                        <p:cTn id="30" dur="500" fill="hold"/>
                                        <p:tgtEl>
                                          <p:spTgt spid="17414"/>
                                        </p:tgtEl>
                                        <p:attrNameLst>
                                          <p:attrName>ppt_x</p:attrName>
                                        </p:attrNameLst>
                                      </p:cBhvr>
                                      <p:tavLst>
                                        <p:tav tm="0">
                                          <p:val>
                                            <p:strVal val="#ppt_x"/>
                                          </p:val>
                                        </p:tav>
                                        <p:tav tm="100000">
                                          <p:val>
                                            <p:strVal val="#ppt_x"/>
                                          </p:val>
                                        </p:tav>
                                      </p:tavLst>
                                    </p:anim>
                                    <p:anim calcmode="lin" valueType="num">
                                      <p:cBhvr additive="base">
                                        <p:cTn id="31" dur="500" fill="hold"/>
                                        <p:tgtEl>
                                          <p:spTgt spid="17414"/>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xit" presetSubtype="4" fill="hold" grpId="1" nodeType="clickEffect">
                                  <p:stCondLst>
                                    <p:cond delay="0"/>
                                  </p:stCondLst>
                                  <p:childTnLst>
                                    <p:anim calcmode="lin" valueType="num">
                                      <p:cBhvr additive="base">
                                        <p:cTn id="35" dur="500"/>
                                        <p:tgtEl>
                                          <p:spTgt spid="2"/>
                                        </p:tgtEl>
                                        <p:attrNameLst>
                                          <p:attrName>ppt_x</p:attrName>
                                        </p:attrNameLst>
                                      </p:cBhvr>
                                      <p:tavLst>
                                        <p:tav tm="0">
                                          <p:val>
                                            <p:strVal val="ppt_x"/>
                                          </p:val>
                                        </p:tav>
                                        <p:tav tm="100000">
                                          <p:val>
                                            <p:strVal val="ppt_x"/>
                                          </p:val>
                                        </p:tav>
                                      </p:tavLst>
                                    </p:anim>
                                    <p:anim calcmode="lin" valueType="num">
                                      <p:cBhvr additive="base">
                                        <p:cTn id="36" dur="500"/>
                                        <p:tgtEl>
                                          <p:spTgt spid="2"/>
                                        </p:tgtEl>
                                        <p:attrNameLst>
                                          <p:attrName>ppt_y</p:attrName>
                                        </p:attrNameLst>
                                      </p:cBhvr>
                                      <p:tavLst>
                                        <p:tav tm="0">
                                          <p:val>
                                            <p:strVal val="ppt_y"/>
                                          </p:val>
                                        </p:tav>
                                        <p:tav tm="100000">
                                          <p:val>
                                            <p:strVal val="1+ppt_h/2"/>
                                          </p:val>
                                        </p:tav>
                                      </p:tavLst>
                                    </p:anim>
                                    <p:set>
                                      <p:cBhvr>
                                        <p:cTn id="37" dur="1" fill="hold">
                                          <p:stCondLst>
                                            <p:cond delay="499"/>
                                          </p:stCondLst>
                                        </p:cTn>
                                        <p:tgtEl>
                                          <p:spTgt spid="2"/>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6" presetClass="emph" presetSubtype="0" fill="hold" grpId="1" nodeType="clickEffect">
                                  <p:stCondLst>
                                    <p:cond delay="0"/>
                                  </p:stCondLst>
                                  <p:childTnLst>
                                    <p:animScale>
                                      <p:cBhvr>
                                        <p:cTn id="41" dur="2000" fill="hold"/>
                                        <p:tgtEl>
                                          <p:spTgt spid="17413"/>
                                        </p:tgtEl>
                                      </p:cBhvr>
                                      <p:by x="150000" y="150000"/>
                                    </p:animScale>
                                  </p:childTnLst>
                                </p:cTn>
                              </p:par>
                              <p:par>
                                <p:cTn id="42" presetID="3" presetClass="emph" presetSubtype="2" fill="hold" grpId="2" nodeType="withEffect">
                                  <p:stCondLst>
                                    <p:cond delay="0"/>
                                  </p:stCondLst>
                                  <p:childTnLst>
                                    <p:animClr clrSpc="rgb" dir="cw">
                                      <p:cBhvr override="childStyle">
                                        <p:cTn id="43" dur="2000" fill="hold"/>
                                        <p:tgtEl>
                                          <p:spTgt spid="17413"/>
                                        </p:tgtEl>
                                        <p:attrNameLst>
                                          <p:attrName>style.color</p:attrName>
                                        </p:attrNameLst>
                                      </p:cBhvr>
                                      <p:to>
                                        <a:srgbClr val="FFFF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animBg="1"/>
      <p:bldP spid="17412" grpId="0"/>
      <p:bldP spid="17413" grpId="0"/>
      <p:bldP spid="17413" grpId="1"/>
      <p:bldP spid="17413" grpId="2"/>
      <p:bldP spid="17414" grpId="0"/>
      <p:bldP spid="2" grpId="0"/>
      <p:bldP spid="2"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7"/>
          <p:cNvSpPr txBox="1">
            <a:spLocks noChangeArrowheads="1"/>
          </p:cNvSpPr>
          <p:nvPr/>
        </p:nvSpPr>
        <p:spPr bwMode="auto">
          <a:xfrm>
            <a:off x="0" y="1125538"/>
            <a:ext cx="9144000" cy="366712"/>
          </a:xfrm>
          <a:prstGeom prst="rect">
            <a:avLst/>
          </a:prstGeom>
          <a:noFill/>
          <a:ln w="9525">
            <a:noFill/>
            <a:miter lim="800000"/>
            <a:headEnd/>
            <a:tailEnd/>
          </a:ln>
        </p:spPr>
        <p:txBody>
          <a:bodyPr>
            <a:spAutoFit/>
          </a:bodyPr>
          <a:lstStyle/>
          <a:p>
            <a:pPr algn="ctr">
              <a:spcBef>
                <a:spcPct val="50000"/>
              </a:spcBef>
            </a:pPr>
            <a:r>
              <a:rPr lang="de-DE" altLang="de-DE" b="1" dirty="0" err="1">
                <a:solidFill>
                  <a:srgbClr val="FF0000"/>
                </a:solidFill>
                <a:latin typeface="Verdana" pitchFamily="34" charset="0"/>
              </a:rPr>
              <a:t>Question</a:t>
            </a:r>
            <a:r>
              <a:rPr lang="de-DE" altLang="de-DE" b="1" dirty="0">
                <a:solidFill>
                  <a:srgbClr val="FF0000"/>
                </a:solidFill>
                <a:latin typeface="Verdana" pitchFamily="34" charset="0"/>
              </a:rPr>
              <a:t> 2</a:t>
            </a:r>
          </a:p>
        </p:txBody>
      </p:sp>
      <p:sp>
        <p:nvSpPr>
          <p:cNvPr id="17412" name="Text Box 4"/>
          <p:cNvSpPr txBox="1">
            <a:spLocks noChangeArrowheads="1"/>
          </p:cNvSpPr>
          <p:nvPr/>
        </p:nvSpPr>
        <p:spPr bwMode="auto">
          <a:xfrm>
            <a:off x="395536" y="3573016"/>
            <a:ext cx="4284662" cy="1200329"/>
          </a:xfrm>
          <a:prstGeom prst="rect">
            <a:avLst/>
          </a:prstGeom>
          <a:noFill/>
          <a:ln w="9525">
            <a:noFill/>
            <a:miter lim="800000"/>
            <a:headEnd/>
            <a:tailEnd/>
          </a:ln>
        </p:spPr>
        <p:txBody>
          <a:bodyPr wrap="square">
            <a:spAutoFit/>
          </a:bodyPr>
          <a:lstStyle/>
          <a:p>
            <a:pPr marL="342900" indent="-342900">
              <a:spcBef>
                <a:spcPct val="50000"/>
              </a:spcBef>
            </a:pPr>
            <a:r>
              <a:rPr lang="en-GB" altLang="de-DE" sz="2400" b="1" dirty="0">
                <a:solidFill>
                  <a:schemeClr val="bg1"/>
                </a:solidFill>
                <a:latin typeface="Verdana" pitchFamily="34" charset="0"/>
              </a:rPr>
              <a:t>b) Camilla</a:t>
            </a:r>
          </a:p>
          <a:p>
            <a:pPr marL="342900" indent="-342900">
              <a:spcBef>
                <a:spcPct val="50000"/>
              </a:spcBef>
            </a:pPr>
            <a:r>
              <a:rPr lang="de-DE" altLang="de-DE" sz="1600" b="1" dirty="0">
                <a:solidFill>
                  <a:schemeClr val="bg1"/>
                </a:solidFill>
                <a:latin typeface="Verdana" pitchFamily="34" charset="0"/>
              </a:rPr>
              <a:t>Queen Camilla, </a:t>
            </a:r>
          </a:p>
          <a:p>
            <a:pPr marL="342900" indent="-342900">
              <a:spcBef>
                <a:spcPct val="50000"/>
              </a:spcBef>
            </a:pPr>
            <a:r>
              <a:rPr lang="de-DE" altLang="de-DE" sz="1600" b="1" dirty="0" err="1">
                <a:solidFill>
                  <a:schemeClr val="bg1"/>
                </a:solidFill>
                <a:latin typeface="Verdana" pitchFamily="34" charset="0"/>
              </a:rPr>
              <a:t>wife</a:t>
            </a:r>
            <a:r>
              <a:rPr lang="de-DE" altLang="de-DE" sz="1600" b="1" dirty="0">
                <a:solidFill>
                  <a:schemeClr val="bg1"/>
                </a:solidFill>
                <a:latin typeface="Verdana" pitchFamily="34" charset="0"/>
              </a:rPr>
              <a:t> </a:t>
            </a:r>
            <a:r>
              <a:rPr lang="de-DE" altLang="de-DE" sz="1600" b="1" dirty="0" err="1">
                <a:solidFill>
                  <a:schemeClr val="bg1"/>
                </a:solidFill>
                <a:latin typeface="Verdana" pitchFamily="34" charset="0"/>
              </a:rPr>
              <a:t>of</a:t>
            </a:r>
            <a:r>
              <a:rPr lang="de-DE" altLang="de-DE" sz="1600" b="1" dirty="0">
                <a:solidFill>
                  <a:schemeClr val="bg1"/>
                </a:solidFill>
                <a:latin typeface="Verdana" pitchFamily="34" charset="0"/>
              </a:rPr>
              <a:t> King Charles III</a:t>
            </a:r>
            <a:endParaRPr lang="de-DE" altLang="de-DE" sz="1600" dirty="0"/>
          </a:p>
        </p:txBody>
      </p:sp>
      <p:sp>
        <p:nvSpPr>
          <p:cNvPr id="17414" name="Text Box 6"/>
          <p:cNvSpPr txBox="1">
            <a:spLocks noChangeArrowheads="1"/>
          </p:cNvSpPr>
          <p:nvPr/>
        </p:nvSpPr>
        <p:spPr bwMode="auto">
          <a:xfrm>
            <a:off x="467544" y="5445224"/>
            <a:ext cx="4318000" cy="1077218"/>
          </a:xfrm>
          <a:prstGeom prst="rect">
            <a:avLst/>
          </a:prstGeom>
          <a:noFill/>
          <a:ln w="9525">
            <a:noFill/>
            <a:miter lim="800000"/>
            <a:headEnd/>
            <a:tailEnd/>
          </a:ln>
        </p:spPr>
        <p:txBody>
          <a:bodyPr wrap="square">
            <a:spAutoFit/>
          </a:bodyPr>
          <a:lstStyle/>
          <a:p>
            <a:pPr marL="342900" indent="-342900">
              <a:spcBef>
                <a:spcPct val="50000"/>
              </a:spcBef>
            </a:pPr>
            <a:r>
              <a:rPr lang="es-ES" altLang="de-DE" sz="2400" b="1" dirty="0">
                <a:solidFill>
                  <a:schemeClr val="bg1"/>
                </a:solidFill>
                <a:latin typeface="Verdana" pitchFamily="34" charset="0"/>
              </a:rPr>
              <a:t>d) Beatrice</a:t>
            </a:r>
          </a:p>
          <a:p>
            <a:pPr>
              <a:spcBef>
                <a:spcPct val="50000"/>
              </a:spcBef>
            </a:pPr>
            <a:r>
              <a:rPr lang="es-ES" altLang="de-DE" sz="1600" b="1" dirty="0">
                <a:solidFill>
                  <a:schemeClr val="bg1"/>
                </a:solidFill>
                <a:latin typeface="Verdana" pitchFamily="34" charset="0"/>
              </a:rPr>
              <a:t>Princess Beatrice of York is the elder daughter of Prince Andrew</a:t>
            </a:r>
            <a:endParaRPr lang="de-DE" altLang="de-DE" sz="1600" dirty="0"/>
          </a:p>
        </p:txBody>
      </p:sp>
      <p:sp>
        <p:nvSpPr>
          <p:cNvPr id="2" name="Text Box 4"/>
          <p:cNvSpPr txBox="1">
            <a:spLocks noChangeArrowheads="1"/>
          </p:cNvSpPr>
          <p:nvPr/>
        </p:nvSpPr>
        <p:spPr bwMode="auto">
          <a:xfrm>
            <a:off x="287338" y="1916832"/>
            <a:ext cx="4212654" cy="1077218"/>
          </a:xfrm>
          <a:prstGeom prst="rect">
            <a:avLst/>
          </a:prstGeom>
          <a:noFill/>
          <a:ln w="9525">
            <a:noFill/>
            <a:miter lim="800000"/>
            <a:headEnd/>
            <a:tailEnd/>
          </a:ln>
        </p:spPr>
        <p:txBody>
          <a:bodyPr wrap="square">
            <a:spAutoFit/>
          </a:bodyPr>
          <a:lstStyle/>
          <a:p>
            <a:pPr marL="457200" indent="-457200">
              <a:spcBef>
                <a:spcPct val="50000"/>
              </a:spcBef>
              <a:buAutoNum type="alphaLcParenR"/>
            </a:pPr>
            <a:r>
              <a:rPr lang="en-GB" altLang="de-DE" sz="2400" b="1" dirty="0">
                <a:latin typeface="Verdana" pitchFamily="34" charset="0"/>
              </a:rPr>
              <a:t>Henry</a:t>
            </a:r>
          </a:p>
          <a:p>
            <a:pPr>
              <a:spcBef>
                <a:spcPct val="50000"/>
              </a:spcBef>
            </a:pPr>
            <a:r>
              <a:rPr lang="de-DE" altLang="de-DE" sz="1600" b="1" dirty="0">
                <a:latin typeface="Verdana" pitchFamily="34" charset="0"/>
              </a:rPr>
              <a:t>Prince Henry </a:t>
            </a:r>
            <a:r>
              <a:rPr lang="en-US" altLang="de-DE" sz="1600" b="1" dirty="0">
                <a:latin typeface="Verdana" pitchFamily="34" charset="0"/>
              </a:rPr>
              <a:t>“</a:t>
            </a:r>
            <a:r>
              <a:rPr lang="en-US" sz="1600" b="1" noProof="0" dirty="0">
                <a:latin typeface="Verdana" pitchFamily="34" charset="0"/>
              </a:rPr>
              <a:t>Harry</a:t>
            </a:r>
            <a:r>
              <a:rPr lang="en-US" sz="1600" b="1" dirty="0">
                <a:latin typeface="Verdana" pitchFamily="34" charset="0"/>
              </a:rPr>
              <a:t>”</a:t>
            </a:r>
            <a:r>
              <a:rPr lang="en-US" sz="1600" b="1" noProof="0" dirty="0">
                <a:latin typeface="Verdana" pitchFamily="34" charset="0"/>
              </a:rPr>
              <a:t>, </a:t>
            </a:r>
            <a:br>
              <a:rPr lang="en-US" sz="1600" b="1" noProof="0" dirty="0">
                <a:latin typeface="Verdana" pitchFamily="34" charset="0"/>
              </a:rPr>
            </a:br>
            <a:r>
              <a:rPr lang="de-DE" altLang="de-DE" sz="1600" b="1" dirty="0">
                <a:latin typeface="Verdana" pitchFamily="34" charset="0"/>
              </a:rPr>
              <a:t>Duke </a:t>
            </a:r>
            <a:r>
              <a:rPr lang="de-DE" altLang="de-DE" sz="1600" b="1" dirty="0" err="1">
                <a:latin typeface="Verdana" pitchFamily="34" charset="0"/>
              </a:rPr>
              <a:t>of</a:t>
            </a:r>
            <a:r>
              <a:rPr lang="de-DE" altLang="de-DE" sz="1600" b="1" dirty="0">
                <a:latin typeface="Verdana" pitchFamily="34" charset="0"/>
              </a:rPr>
              <a:t> Sussex</a:t>
            </a:r>
            <a:endParaRPr lang="de-DE" altLang="de-DE" sz="1600" dirty="0"/>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14590" y="1559222"/>
            <a:ext cx="2373834" cy="2373834"/>
          </a:xfrm>
          <a:prstGeom prst="rect">
            <a:avLst/>
          </a:prstGeom>
        </p:spPr>
      </p:pic>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92960" y="2747395"/>
            <a:ext cx="2011288" cy="2913853"/>
          </a:xfrm>
          <a:prstGeom prst="rect">
            <a:avLst/>
          </a:prstGeom>
        </p:spPr>
      </p:pic>
      <p:pic>
        <p:nvPicPr>
          <p:cNvPr id="6" name="Grafik 5"/>
          <p:cNvPicPr>
            <a:picLocks noChangeAspect="1"/>
          </p:cNvPicPr>
          <p:nvPr/>
        </p:nvPicPr>
        <p:blipFill rotWithShape="1">
          <a:blip r:embed="rId4">
            <a:extLst>
              <a:ext uri="{28A0092B-C50C-407E-A947-70E740481C1C}">
                <a14:useLocalDpi xmlns:a14="http://schemas.microsoft.com/office/drawing/2010/main" val="0"/>
              </a:ext>
            </a:extLst>
          </a:blip>
          <a:srcRect t="7771" r="6420"/>
          <a:stretch/>
        </p:blipFill>
        <p:spPr>
          <a:xfrm>
            <a:off x="6660232" y="3632491"/>
            <a:ext cx="2483768" cy="3252893"/>
          </a:xfrm>
          <a:prstGeom prst="rect">
            <a:avLst/>
          </a:prstGeom>
        </p:spPr>
      </p:pic>
    </p:spTree>
    <p:extLst>
      <p:ext uri="{BB962C8B-B14F-4D97-AF65-F5344CB8AC3E}">
        <p14:creationId xmlns:p14="http://schemas.microsoft.com/office/powerpoint/2010/main" val="1169764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fltVal val="0"/>
                                          </p:val>
                                        </p:tav>
                                        <p:tav tm="100000">
                                          <p:val>
                                            <p:strVal val="#ppt_w"/>
                                          </p:val>
                                        </p:tav>
                                      </p:tavLst>
                                    </p:anim>
                                    <p:anim calcmode="lin" valueType="num">
                                      <p:cBhvr>
                                        <p:cTn id="8" dur="2000" fill="hold"/>
                                        <p:tgtEl>
                                          <p:spTgt spid="4"/>
                                        </p:tgtEl>
                                        <p:attrNameLst>
                                          <p:attrName>ppt_h</p:attrName>
                                        </p:attrNameLst>
                                      </p:cBhvr>
                                      <p:tavLst>
                                        <p:tav tm="0">
                                          <p:val>
                                            <p:fltVal val="0"/>
                                          </p:val>
                                        </p:tav>
                                        <p:tav tm="100000">
                                          <p:val>
                                            <p:strVal val="#ppt_h"/>
                                          </p:val>
                                        </p:tav>
                                      </p:tavLst>
                                    </p:anim>
                                    <p:anim calcmode="lin" valueType="num">
                                      <p:cBhvr>
                                        <p:cTn id="9" dur="2000" fill="hold"/>
                                        <p:tgtEl>
                                          <p:spTgt spid="4"/>
                                        </p:tgtEl>
                                        <p:attrNameLst>
                                          <p:attrName>style.rotation</p:attrName>
                                        </p:attrNameLst>
                                      </p:cBhvr>
                                      <p:tavLst>
                                        <p:tav tm="0">
                                          <p:val>
                                            <p:fltVal val="90"/>
                                          </p:val>
                                        </p:tav>
                                        <p:tav tm="100000">
                                          <p:val>
                                            <p:fltVal val="0"/>
                                          </p:val>
                                        </p:tav>
                                      </p:tavLst>
                                    </p:anim>
                                    <p:animEffect transition="in" filter="fade">
                                      <p:cBhvr>
                                        <p:cTn id="10" dur="2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2000" fill="hold"/>
                                        <p:tgtEl>
                                          <p:spTgt spid="5"/>
                                        </p:tgtEl>
                                        <p:attrNameLst>
                                          <p:attrName>ppt_w</p:attrName>
                                        </p:attrNameLst>
                                      </p:cBhvr>
                                      <p:tavLst>
                                        <p:tav tm="0">
                                          <p:val>
                                            <p:fltVal val="0"/>
                                          </p:val>
                                        </p:tav>
                                        <p:tav tm="100000">
                                          <p:val>
                                            <p:strVal val="#ppt_w"/>
                                          </p:val>
                                        </p:tav>
                                      </p:tavLst>
                                    </p:anim>
                                    <p:anim calcmode="lin" valueType="num">
                                      <p:cBhvr>
                                        <p:cTn id="16" dur="2000" fill="hold"/>
                                        <p:tgtEl>
                                          <p:spTgt spid="5"/>
                                        </p:tgtEl>
                                        <p:attrNameLst>
                                          <p:attrName>ppt_h</p:attrName>
                                        </p:attrNameLst>
                                      </p:cBhvr>
                                      <p:tavLst>
                                        <p:tav tm="0">
                                          <p:val>
                                            <p:fltVal val="0"/>
                                          </p:val>
                                        </p:tav>
                                        <p:tav tm="100000">
                                          <p:val>
                                            <p:strVal val="#ppt_h"/>
                                          </p:val>
                                        </p:tav>
                                      </p:tavLst>
                                    </p:anim>
                                    <p:anim calcmode="lin" valueType="num">
                                      <p:cBhvr>
                                        <p:cTn id="17" dur="2000" fill="hold"/>
                                        <p:tgtEl>
                                          <p:spTgt spid="5"/>
                                        </p:tgtEl>
                                        <p:attrNameLst>
                                          <p:attrName>style.rotation</p:attrName>
                                        </p:attrNameLst>
                                      </p:cBhvr>
                                      <p:tavLst>
                                        <p:tav tm="0">
                                          <p:val>
                                            <p:fltVal val="90"/>
                                          </p:val>
                                        </p:tav>
                                        <p:tav tm="100000">
                                          <p:val>
                                            <p:fltVal val="0"/>
                                          </p:val>
                                        </p:tav>
                                      </p:tavLst>
                                    </p:anim>
                                    <p:animEffect transition="in" filter="fade">
                                      <p:cBhvr>
                                        <p:cTn id="18" dur="20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2000" fill="hold"/>
                                        <p:tgtEl>
                                          <p:spTgt spid="6"/>
                                        </p:tgtEl>
                                        <p:attrNameLst>
                                          <p:attrName>ppt_w</p:attrName>
                                        </p:attrNameLst>
                                      </p:cBhvr>
                                      <p:tavLst>
                                        <p:tav tm="0">
                                          <p:val>
                                            <p:fltVal val="0"/>
                                          </p:val>
                                        </p:tav>
                                        <p:tav tm="100000">
                                          <p:val>
                                            <p:strVal val="#ppt_w"/>
                                          </p:val>
                                        </p:tav>
                                      </p:tavLst>
                                    </p:anim>
                                    <p:anim calcmode="lin" valueType="num">
                                      <p:cBhvr>
                                        <p:cTn id="24" dur="2000" fill="hold"/>
                                        <p:tgtEl>
                                          <p:spTgt spid="6"/>
                                        </p:tgtEl>
                                        <p:attrNameLst>
                                          <p:attrName>ppt_h</p:attrName>
                                        </p:attrNameLst>
                                      </p:cBhvr>
                                      <p:tavLst>
                                        <p:tav tm="0">
                                          <p:val>
                                            <p:fltVal val="0"/>
                                          </p:val>
                                        </p:tav>
                                        <p:tav tm="100000">
                                          <p:val>
                                            <p:strVal val="#ppt_h"/>
                                          </p:val>
                                        </p:tav>
                                      </p:tavLst>
                                    </p:anim>
                                    <p:animEffect transition="in" filter="fade">
                                      <p:cBhvr>
                                        <p:cTn id="25"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Box 7"/>
          <p:cNvSpPr txBox="1">
            <a:spLocks noChangeArrowheads="1"/>
          </p:cNvSpPr>
          <p:nvPr/>
        </p:nvSpPr>
        <p:spPr bwMode="auto">
          <a:xfrm>
            <a:off x="0" y="1125538"/>
            <a:ext cx="9144000" cy="366712"/>
          </a:xfrm>
          <a:prstGeom prst="rect">
            <a:avLst/>
          </a:prstGeom>
          <a:noFill/>
          <a:ln w="9525">
            <a:noFill/>
            <a:miter lim="800000"/>
            <a:headEnd/>
            <a:tailEnd/>
          </a:ln>
        </p:spPr>
        <p:txBody>
          <a:bodyPr>
            <a:spAutoFit/>
          </a:bodyPr>
          <a:lstStyle/>
          <a:p>
            <a:pPr algn="ctr">
              <a:spcBef>
                <a:spcPct val="50000"/>
              </a:spcBef>
            </a:pPr>
            <a:r>
              <a:rPr lang="de-DE" altLang="de-DE" b="1" dirty="0" err="1">
                <a:solidFill>
                  <a:srgbClr val="FF0000"/>
                </a:solidFill>
                <a:latin typeface="Verdana" pitchFamily="34" charset="0"/>
              </a:rPr>
              <a:t>Question</a:t>
            </a:r>
            <a:r>
              <a:rPr lang="de-DE" altLang="de-DE" b="1" dirty="0">
                <a:solidFill>
                  <a:srgbClr val="FF0000"/>
                </a:solidFill>
                <a:latin typeface="Verdana" pitchFamily="34" charset="0"/>
              </a:rPr>
              <a:t> 3</a:t>
            </a:r>
          </a:p>
        </p:txBody>
      </p:sp>
      <p:sp>
        <p:nvSpPr>
          <p:cNvPr id="17412" name="Text Box 4"/>
          <p:cNvSpPr txBox="1">
            <a:spLocks noChangeArrowheads="1"/>
          </p:cNvSpPr>
          <p:nvPr/>
        </p:nvSpPr>
        <p:spPr bwMode="auto">
          <a:xfrm>
            <a:off x="287337" y="5780088"/>
            <a:ext cx="4284661" cy="461665"/>
          </a:xfrm>
          <a:prstGeom prst="rect">
            <a:avLst/>
          </a:prstGeom>
          <a:noFill/>
          <a:ln w="9525">
            <a:noFill/>
            <a:miter lim="800000"/>
            <a:headEnd/>
            <a:tailEnd/>
          </a:ln>
        </p:spPr>
        <p:txBody>
          <a:bodyPr wrap="square">
            <a:spAutoFit/>
          </a:bodyPr>
          <a:lstStyle/>
          <a:p>
            <a:pPr marL="342900" indent="-342900">
              <a:spcBef>
                <a:spcPct val="50000"/>
              </a:spcBef>
            </a:pPr>
            <a:r>
              <a:rPr lang="en-GB" altLang="de-DE" sz="2400" b="1" dirty="0">
                <a:solidFill>
                  <a:schemeClr val="bg1"/>
                </a:solidFill>
                <a:latin typeface="Verdana" pitchFamily="34" charset="0"/>
              </a:rPr>
              <a:t>c) New South Wales</a:t>
            </a:r>
            <a:endParaRPr lang="de-DE" altLang="de-DE" dirty="0"/>
          </a:p>
        </p:txBody>
      </p:sp>
      <p:sp>
        <p:nvSpPr>
          <p:cNvPr id="17413" name="Text Box 5"/>
          <p:cNvSpPr txBox="1">
            <a:spLocks noChangeArrowheads="1"/>
          </p:cNvSpPr>
          <p:nvPr/>
        </p:nvSpPr>
        <p:spPr bwMode="auto">
          <a:xfrm>
            <a:off x="250825" y="4316903"/>
            <a:ext cx="4068763" cy="461665"/>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a) North Australia</a:t>
            </a:r>
            <a:endParaRPr lang="de-DE" altLang="de-DE" dirty="0"/>
          </a:p>
        </p:txBody>
      </p:sp>
      <p:sp>
        <p:nvSpPr>
          <p:cNvPr id="17414" name="Text Box 6"/>
          <p:cNvSpPr txBox="1">
            <a:spLocks noChangeArrowheads="1"/>
          </p:cNvSpPr>
          <p:nvPr/>
        </p:nvSpPr>
        <p:spPr bwMode="auto">
          <a:xfrm>
            <a:off x="4826000" y="5780088"/>
            <a:ext cx="4498975" cy="461665"/>
          </a:xfrm>
          <a:prstGeom prst="rect">
            <a:avLst/>
          </a:prstGeom>
          <a:noFill/>
          <a:ln w="9525">
            <a:noFill/>
            <a:miter lim="800000"/>
            <a:headEnd/>
            <a:tailEnd/>
          </a:ln>
        </p:spPr>
        <p:txBody>
          <a:bodyPr>
            <a:spAutoFit/>
          </a:bodyPr>
          <a:lstStyle/>
          <a:p>
            <a:pPr marL="342900" indent="-342900">
              <a:spcBef>
                <a:spcPct val="50000"/>
              </a:spcBef>
            </a:pPr>
            <a:r>
              <a:rPr lang="es-ES" altLang="de-DE" sz="2400" b="1" dirty="0">
                <a:solidFill>
                  <a:schemeClr val="bg1"/>
                </a:solidFill>
                <a:latin typeface="Verdana" pitchFamily="34" charset="0"/>
              </a:rPr>
              <a:t>d) Victoria</a:t>
            </a:r>
            <a:endParaRPr lang="de-DE" altLang="de-DE" dirty="0"/>
          </a:p>
        </p:txBody>
      </p:sp>
      <p:sp>
        <p:nvSpPr>
          <p:cNvPr id="2" name="Text Box 4"/>
          <p:cNvSpPr txBox="1">
            <a:spLocks noChangeArrowheads="1"/>
          </p:cNvSpPr>
          <p:nvPr/>
        </p:nvSpPr>
        <p:spPr bwMode="auto">
          <a:xfrm>
            <a:off x="4716463" y="4316903"/>
            <a:ext cx="4498975" cy="461665"/>
          </a:xfrm>
          <a:prstGeom prst="rect">
            <a:avLst/>
          </a:prstGeom>
          <a:noFill/>
          <a:ln w="9525">
            <a:noFill/>
            <a:miter lim="800000"/>
            <a:headEnd/>
            <a:tailEnd/>
          </a:ln>
        </p:spPr>
        <p:txBody>
          <a:bodyPr>
            <a:spAutoFit/>
          </a:bodyPr>
          <a:lstStyle/>
          <a:p>
            <a:pPr marL="342900" indent="-342900">
              <a:spcBef>
                <a:spcPct val="50000"/>
              </a:spcBef>
            </a:pPr>
            <a:r>
              <a:rPr lang="en-GB" altLang="de-DE" sz="2400" b="1" dirty="0">
                <a:solidFill>
                  <a:schemeClr val="bg1"/>
                </a:solidFill>
                <a:latin typeface="Verdana" pitchFamily="34" charset="0"/>
              </a:rPr>
              <a:t>b) South Australia</a:t>
            </a:r>
            <a:endParaRPr lang="de-DE" altLang="de-DE" dirty="0"/>
          </a:p>
        </p:txBody>
      </p:sp>
      <p:sp>
        <p:nvSpPr>
          <p:cNvPr id="11" name="Rectangle 2"/>
          <p:cNvSpPr txBox="1">
            <a:spLocks noChangeArrowheads="1"/>
          </p:cNvSpPr>
          <p:nvPr/>
        </p:nvSpPr>
        <p:spPr bwMode="auto">
          <a:xfrm>
            <a:off x="0" y="2420888"/>
            <a:ext cx="9144000" cy="1442591"/>
          </a:xfrm>
          <a:prstGeom prst="rect">
            <a:avLst/>
          </a:prstGeom>
          <a:solidFill>
            <a:srgbClr val="FFFFFF"/>
          </a:solidFill>
          <a:ln>
            <a:solidFill>
              <a:srgbClr val="000000"/>
            </a:solidFill>
            <a:miter lim="800000"/>
            <a:headEnd/>
            <a:tailEnd/>
          </a:ln>
        </p:spPr>
        <p:txBody>
          <a:bodyPr/>
          <a:lstStyle>
            <a:lvl1pPr algn="r" rtl="0" eaLnBrk="0" fontAlgn="base" hangingPunct="0">
              <a:spcBef>
                <a:spcPct val="0"/>
              </a:spcBef>
              <a:spcAft>
                <a:spcPct val="0"/>
              </a:spcAft>
              <a:defRPr sz="4400">
                <a:solidFill>
                  <a:schemeClr val="tx2"/>
                </a:solidFill>
                <a:latin typeface="+mj-lt"/>
                <a:ea typeface="+mj-ea"/>
                <a:cs typeface="+mj-cs"/>
              </a:defRPr>
            </a:lvl1pPr>
            <a:lvl2pPr algn="r" rtl="0" eaLnBrk="0" fontAlgn="base" hangingPunct="0">
              <a:spcBef>
                <a:spcPct val="0"/>
              </a:spcBef>
              <a:spcAft>
                <a:spcPct val="0"/>
              </a:spcAft>
              <a:defRPr sz="4400">
                <a:solidFill>
                  <a:schemeClr val="tx2"/>
                </a:solidFill>
                <a:latin typeface="Arial" charset="0"/>
              </a:defRPr>
            </a:lvl2pPr>
            <a:lvl3pPr algn="r" rtl="0" eaLnBrk="0" fontAlgn="base" hangingPunct="0">
              <a:spcBef>
                <a:spcPct val="0"/>
              </a:spcBef>
              <a:spcAft>
                <a:spcPct val="0"/>
              </a:spcAft>
              <a:defRPr sz="4400">
                <a:solidFill>
                  <a:schemeClr val="tx2"/>
                </a:solidFill>
                <a:latin typeface="Arial" charset="0"/>
              </a:defRPr>
            </a:lvl3pPr>
            <a:lvl4pPr algn="r" rtl="0" eaLnBrk="0" fontAlgn="base" hangingPunct="0">
              <a:spcBef>
                <a:spcPct val="0"/>
              </a:spcBef>
              <a:spcAft>
                <a:spcPct val="0"/>
              </a:spcAft>
              <a:defRPr sz="4400">
                <a:solidFill>
                  <a:schemeClr val="tx2"/>
                </a:solidFill>
                <a:latin typeface="Arial" charset="0"/>
              </a:defRPr>
            </a:lvl4pPr>
            <a:lvl5pPr algn="r" rtl="0" eaLnBrk="0" fontAlgn="base" hangingPunct="0">
              <a:spcBef>
                <a:spcPct val="0"/>
              </a:spcBef>
              <a:spcAft>
                <a:spcPct val="0"/>
              </a:spcAft>
              <a:defRPr sz="4400">
                <a:solidFill>
                  <a:schemeClr val="tx2"/>
                </a:solidFill>
                <a:latin typeface="Arial" charset="0"/>
              </a:defRPr>
            </a:lvl5pPr>
            <a:lvl6pPr marL="457200" algn="r" rtl="0" fontAlgn="base">
              <a:spcBef>
                <a:spcPct val="0"/>
              </a:spcBef>
              <a:spcAft>
                <a:spcPct val="0"/>
              </a:spcAft>
              <a:defRPr sz="4400">
                <a:solidFill>
                  <a:schemeClr val="tx2"/>
                </a:solidFill>
                <a:latin typeface="Arial" charset="0"/>
              </a:defRPr>
            </a:lvl6pPr>
            <a:lvl7pPr marL="914400" algn="r" rtl="0" fontAlgn="base">
              <a:spcBef>
                <a:spcPct val="0"/>
              </a:spcBef>
              <a:spcAft>
                <a:spcPct val="0"/>
              </a:spcAft>
              <a:defRPr sz="4400">
                <a:solidFill>
                  <a:schemeClr val="tx2"/>
                </a:solidFill>
                <a:latin typeface="Arial" charset="0"/>
              </a:defRPr>
            </a:lvl7pPr>
            <a:lvl8pPr marL="1371600" algn="r" rtl="0" fontAlgn="base">
              <a:spcBef>
                <a:spcPct val="0"/>
              </a:spcBef>
              <a:spcAft>
                <a:spcPct val="0"/>
              </a:spcAft>
              <a:defRPr sz="4400">
                <a:solidFill>
                  <a:schemeClr val="tx2"/>
                </a:solidFill>
                <a:latin typeface="Arial" charset="0"/>
              </a:defRPr>
            </a:lvl8pPr>
            <a:lvl9pPr marL="1828800" algn="r" rtl="0" fontAlgn="base">
              <a:spcBef>
                <a:spcPct val="0"/>
              </a:spcBef>
              <a:spcAft>
                <a:spcPct val="0"/>
              </a:spcAft>
              <a:defRPr sz="4400">
                <a:solidFill>
                  <a:schemeClr val="tx2"/>
                </a:solidFill>
                <a:latin typeface="Arial" charset="0"/>
              </a:defRPr>
            </a:lvl9pPr>
          </a:lstStyle>
          <a:p>
            <a:pPr algn="ctr" eaLnBrk="1" hangingPunct="1"/>
            <a:r>
              <a:rPr lang="de-DE" altLang="de-DE" kern="0" dirty="0" err="1">
                <a:latin typeface="Verdana" pitchFamily="34" charset="0"/>
              </a:rPr>
              <a:t>What</a:t>
            </a:r>
            <a:r>
              <a:rPr lang="de-DE" altLang="de-DE" kern="0" dirty="0">
                <a:latin typeface="Verdana" pitchFamily="34" charset="0"/>
              </a:rPr>
              <a:t> </a:t>
            </a:r>
            <a:r>
              <a:rPr lang="de-DE" altLang="de-DE" kern="0" dirty="0" err="1">
                <a:latin typeface="Verdana" pitchFamily="34" charset="0"/>
              </a:rPr>
              <a:t>is</a:t>
            </a:r>
            <a:r>
              <a:rPr lang="de-DE" altLang="de-DE" kern="0" dirty="0">
                <a:latin typeface="Verdana" pitchFamily="34" charset="0"/>
              </a:rPr>
              <a:t> </a:t>
            </a:r>
            <a:r>
              <a:rPr lang="de-DE" altLang="de-DE" u="sng" kern="0" dirty="0">
                <a:latin typeface="Verdana" pitchFamily="34" charset="0"/>
              </a:rPr>
              <a:t>not</a:t>
            </a:r>
            <a:r>
              <a:rPr lang="de-DE" altLang="de-DE" kern="0" dirty="0">
                <a:latin typeface="Verdana" pitchFamily="34" charset="0"/>
              </a:rPr>
              <a:t> an </a:t>
            </a:r>
            <a:r>
              <a:rPr lang="de-DE" altLang="de-DE" kern="0" dirty="0" err="1">
                <a:latin typeface="Verdana" pitchFamily="34" charset="0"/>
              </a:rPr>
              <a:t>Australian</a:t>
            </a:r>
            <a:r>
              <a:rPr lang="de-DE" altLang="de-DE" kern="0" dirty="0">
                <a:latin typeface="Verdana" pitchFamily="34" charset="0"/>
              </a:rPr>
              <a:t> State?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7413"/>
                                        </p:tgtEl>
                                        <p:attrNameLst>
                                          <p:attrName>style.visibility</p:attrName>
                                        </p:attrNameLst>
                                      </p:cBhvr>
                                      <p:to>
                                        <p:strVal val="visible"/>
                                      </p:to>
                                    </p:set>
                                    <p:anim calcmode="lin" valueType="num">
                                      <p:cBhvr additive="base">
                                        <p:cTn id="12" dur="500" fill="hold"/>
                                        <p:tgtEl>
                                          <p:spTgt spid="17413"/>
                                        </p:tgtEl>
                                        <p:attrNameLst>
                                          <p:attrName>ppt_x</p:attrName>
                                        </p:attrNameLst>
                                      </p:cBhvr>
                                      <p:tavLst>
                                        <p:tav tm="0">
                                          <p:val>
                                            <p:strVal val="#ppt_x"/>
                                          </p:val>
                                        </p:tav>
                                        <p:tav tm="100000">
                                          <p:val>
                                            <p:strVal val="#ppt_x"/>
                                          </p:val>
                                        </p:tav>
                                      </p:tavLst>
                                    </p:anim>
                                    <p:anim calcmode="lin" valueType="num">
                                      <p:cBhvr additive="base">
                                        <p:cTn id="13" dur="500" fill="hold"/>
                                        <p:tgtEl>
                                          <p:spTgt spid="17413"/>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7412"/>
                                        </p:tgtEl>
                                        <p:attrNameLst>
                                          <p:attrName>style.visibility</p:attrName>
                                        </p:attrNameLst>
                                      </p:cBhvr>
                                      <p:to>
                                        <p:strVal val="visible"/>
                                      </p:to>
                                    </p:set>
                                    <p:anim calcmode="lin" valueType="num">
                                      <p:cBhvr additive="base">
                                        <p:cTn id="24" dur="500" fill="hold"/>
                                        <p:tgtEl>
                                          <p:spTgt spid="17412"/>
                                        </p:tgtEl>
                                        <p:attrNameLst>
                                          <p:attrName>ppt_x</p:attrName>
                                        </p:attrNameLst>
                                      </p:cBhvr>
                                      <p:tavLst>
                                        <p:tav tm="0">
                                          <p:val>
                                            <p:strVal val="#ppt_x"/>
                                          </p:val>
                                        </p:tav>
                                        <p:tav tm="100000">
                                          <p:val>
                                            <p:strVal val="#ppt_x"/>
                                          </p:val>
                                        </p:tav>
                                      </p:tavLst>
                                    </p:anim>
                                    <p:anim calcmode="lin" valueType="num">
                                      <p:cBhvr additive="base">
                                        <p:cTn id="25" dur="500" fill="hold"/>
                                        <p:tgtEl>
                                          <p:spTgt spid="17412"/>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7414"/>
                                        </p:tgtEl>
                                        <p:attrNameLst>
                                          <p:attrName>style.visibility</p:attrName>
                                        </p:attrNameLst>
                                      </p:cBhvr>
                                      <p:to>
                                        <p:strVal val="visible"/>
                                      </p:to>
                                    </p:set>
                                    <p:anim calcmode="lin" valueType="num">
                                      <p:cBhvr additive="base">
                                        <p:cTn id="30" dur="500" fill="hold"/>
                                        <p:tgtEl>
                                          <p:spTgt spid="17414"/>
                                        </p:tgtEl>
                                        <p:attrNameLst>
                                          <p:attrName>ppt_x</p:attrName>
                                        </p:attrNameLst>
                                      </p:cBhvr>
                                      <p:tavLst>
                                        <p:tav tm="0">
                                          <p:val>
                                            <p:strVal val="#ppt_x"/>
                                          </p:val>
                                        </p:tav>
                                        <p:tav tm="100000">
                                          <p:val>
                                            <p:strVal val="#ppt_x"/>
                                          </p:val>
                                        </p:tav>
                                      </p:tavLst>
                                    </p:anim>
                                    <p:anim calcmode="lin" valueType="num">
                                      <p:cBhvr additive="base">
                                        <p:cTn id="31" dur="500" fill="hold"/>
                                        <p:tgtEl>
                                          <p:spTgt spid="17414"/>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xit" presetSubtype="4" fill="hold" grpId="1" nodeType="clickEffect">
                                  <p:stCondLst>
                                    <p:cond delay="0"/>
                                  </p:stCondLst>
                                  <p:childTnLst>
                                    <p:anim calcmode="lin" valueType="num">
                                      <p:cBhvr additive="base">
                                        <p:cTn id="35" dur="500"/>
                                        <p:tgtEl>
                                          <p:spTgt spid="17412"/>
                                        </p:tgtEl>
                                        <p:attrNameLst>
                                          <p:attrName>ppt_x</p:attrName>
                                        </p:attrNameLst>
                                      </p:cBhvr>
                                      <p:tavLst>
                                        <p:tav tm="0">
                                          <p:val>
                                            <p:strVal val="ppt_x"/>
                                          </p:val>
                                        </p:tav>
                                        <p:tav tm="100000">
                                          <p:val>
                                            <p:strVal val="ppt_x"/>
                                          </p:val>
                                        </p:tav>
                                      </p:tavLst>
                                    </p:anim>
                                    <p:anim calcmode="lin" valueType="num">
                                      <p:cBhvr additive="base">
                                        <p:cTn id="36" dur="500"/>
                                        <p:tgtEl>
                                          <p:spTgt spid="17412"/>
                                        </p:tgtEl>
                                        <p:attrNameLst>
                                          <p:attrName>ppt_y</p:attrName>
                                        </p:attrNameLst>
                                      </p:cBhvr>
                                      <p:tavLst>
                                        <p:tav tm="0">
                                          <p:val>
                                            <p:strVal val="ppt_y"/>
                                          </p:val>
                                        </p:tav>
                                        <p:tav tm="100000">
                                          <p:val>
                                            <p:strVal val="1+ppt_h/2"/>
                                          </p:val>
                                        </p:tav>
                                      </p:tavLst>
                                    </p:anim>
                                    <p:set>
                                      <p:cBhvr>
                                        <p:cTn id="37" dur="1" fill="hold">
                                          <p:stCondLst>
                                            <p:cond delay="499"/>
                                          </p:stCondLst>
                                        </p:cTn>
                                        <p:tgtEl>
                                          <p:spTgt spid="17412"/>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6" presetClass="emph" presetSubtype="0" fill="hold" grpId="1" nodeType="clickEffect">
                                  <p:stCondLst>
                                    <p:cond delay="0"/>
                                  </p:stCondLst>
                                  <p:childTnLst>
                                    <p:animScale>
                                      <p:cBhvr>
                                        <p:cTn id="41" dur="2000" fill="hold"/>
                                        <p:tgtEl>
                                          <p:spTgt spid="17413"/>
                                        </p:tgtEl>
                                      </p:cBhvr>
                                      <p:by x="150000" y="150000"/>
                                    </p:animScale>
                                  </p:childTnLst>
                                </p:cTn>
                              </p:par>
                              <p:par>
                                <p:cTn id="42" presetID="3" presetClass="emph" presetSubtype="2" fill="hold" grpId="2" nodeType="withEffect">
                                  <p:stCondLst>
                                    <p:cond delay="0"/>
                                  </p:stCondLst>
                                  <p:childTnLst>
                                    <p:animClr clrSpc="rgb" dir="cw">
                                      <p:cBhvr override="childStyle">
                                        <p:cTn id="43" dur="2000" fill="hold"/>
                                        <p:tgtEl>
                                          <p:spTgt spid="17413"/>
                                        </p:tgtEl>
                                        <p:attrNameLst>
                                          <p:attrName>style.color</p:attrName>
                                        </p:attrNameLst>
                                      </p:cBhvr>
                                      <p:to>
                                        <a:srgbClr val="FFFF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p:bldP spid="17412" grpId="1"/>
      <p:bldP spid="17413" grpId="0"/>
      <p:bldP spid="17413" grpId="1"/>
      <p:bldP spid="17413" grpId="2"/>
      <p:bldP spid="17414" grpId="0"/>
      <p:bldP spid="2" grpId="0"/>
      <p:bldP spid="11" grpId="0" animBg="1"/>
    </p:bldLst>
  </p:timing>
</p:sld>
</file>

<file path=ppt/theme/theme1.xml><?xml version="1.0" encoding="utf-8"?>
<a:theme xmlns:a="http://schemas.openxmlformats.org/drawingml/2006/main" name="Standarddesign">
  <a:themeElements>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957</Words>
  <Application>Microsoft Office PowerPoint</Application>
  <PresentationFormat>Bildschirmpräsentation (4:3)</PresentationFormat>
  <Paragraphs>127</Paragraphs>
  <Slides>27</Slides>
  <Notes>0</Notes>
  <HiddenSlides>0</HiddenSlides>
  <MMClips>1</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27</vt:i4>
      </vt:variant>
    </vt:vector>
  </HeadingPairs>
  <TitlesOfParts>
    <vt:vector size="31" baseType="lpstr">
      <vt:lpstr>Arial</vt:lpstr>
      <vt:lpstr>Calibri</vt:lpstr>
      <vt:lpstr>Verdana</vt:lpstr>
      <vt:lpstr>Standarddesign</vt:lpstr>
      <vt:lpstr>“The Chase” </vt:lpstr>
      <vt:lpstr>The Chase is a British television quiz show broadcast on ITV. Contestants play against a professional quizzer, known as the "chaser", who attempts to prevent them from winning a cash prize. The chaser's job is to catch each contestant during their individual chase, eliminating that person from the game.  On German TV the format has been adopted as the quiz show “Gefragt - Gejagt”.</vt:lpstr>
      <vt:lpstr>“The Chase” (Instructions)  Two teams compete (Chasers and Contestants). To win, the contestants must answer 8 questions correctly without being caught by the chasers. There is a maximum of 13 questions. If the answer is correct, the  team goes up one level, if the answer is not correct, the team stays where it is. The chasers have to answer the same questions as the contestants, but they start two questions behind.  To win, their objective  is to arrive at the same level as the contestants. Each question has to be answered by one team member alone  using a (hidden) answer card  and without consulting with the other team members.  The contestants have  a multiple choice of 4 answers, the chasers have 3.    </vt:lpstr>
      <vt:lpstr>Quiz - “The Chase” (Instructions)      </vt:lpstr>
      <vt:lpstr>What are the initials of the British prime minister? </vt:lpstr>
      <vt:lpstr>The Right Honourable Sir Keir Rodney Starmer took office as Prime Minister of the UK on 05 July 2024</vt:lpstr>
      <vt:lpstr>Who is not a member of the (British) Royal Family?</vt:lpstr>
      <vt:lpstr>PowerPoint-Präsentation</vt:lpstr>
      <vt:lpstr>PowerPoint-Präsentation</vt:lpstr>
      <vt:lpstr>PowerPoint-Präsentation</vt:lpstr>
      <vt:lpstr>PowerPoint-Präsentation</vt:lpstr>
      <vt:lpstr>The activities of ICE are currently subject to many news from the U.S.  What does ICE stand for?</vt:lpstr>
      <vt:lpstr>The Rolling Stones drummer who died in 2021 was called…? </vt:lpstr>
      <vt:lpstr>PowerPoint-Präsentation</vt:lpstr>
      <vt:lpstr>As probably the only country in the world, South Africa has three capitals. Which of these is not a capital? </vt:lpstr>
      <vt:lpstr>As probably the only country in the world, South Africa has three capitals. Which of these is not a capital? </vt:lpstr>
      <vt:lpstr>PowerPoint-Präsentation</vt:lpstr>
      <vt:lpstr>With Dennis Schröder as the Captain the German Basketball team won both the European and World Championships. Dennis plays for…?</vt:lpstr>
      <vt:lpstr>Who performed the soundtrack of the James Bond film “Skyfall”?</vt:lpstr>
      <vt:lpstr>PowerPoint-Präsentation</vt:lpstr>
      <vt:lpstr>Civility is a current campaign of the U.S. Department of transportation, which does not intend to…?</vt:lpstr>
      <vt:lpstr>What is correct?</vt:lpstr>
      <vt:lpstr>PowerPoint-Präsentation</vt:lpstr>
      <vt:lpstr>The names of the former British prime ministers appear in alphabetical order. Arrange them in chronological order.</vt:lpstr>
      <vt:lpstr>PowerPoint-Präsentation</vt:lpstr>
      <vt:lpstr>Largesse means …?</vt:lpstr>
      <vt:lpstr>a pacemaker is a/an…?</vt:lpstr>
    </vt:vector>
  </TitlesOfParts>
  <Company>Maximilian Verlag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Jürgen Hensel</dc:creator>
  <cp:lastModifiedBy>Jürgen Hensel</cp:lastModifiedBy>
  <cp:revision>204</cp:revision>
  <dcterms:created xsi:type="dcterms:W3CDTF">2011-03-24T10:15:25Z</dcterms:created>
  <dcterms:modified xsi:type="dcterms:W3CDTF">2025-12-11T11:02:49Z</dcterms:modified>
</cp:coreProperties>
</file>